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83" r:id="rId13"/>
    <p:sldId id="271" r:id="rId14"/>
    <p:sldId id="272" r:id="rId15"/>
    <p:sldId id="273" r:id="rId16"/>
    <p:sldId id="274" r:id="rId17"/>
    <p:sldId id="288" r:id="rId18"/>
    <p:sldId id="286" r:id="rId19"/>
    <p:sldId id="285" r:id="rId20"/>
    <p:sldId id="287" r:id="rId21"/>
    <p:sldId id="284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28ECD-E2C4-7845-06D5-677F83AA0F92}" v="15" dt="2023-08-22T20:51:58.426"/>
    <p1510:client id="{44D57314-70D1-DB38-85C9-CF681E93A64E}" v="1" dt="2023-08-23T13:36:42.206"/>
    <p1510:client id="{8F12F5FE-3B04-9C3F-213A-6DD57A4E85EA}" v="6" dt="2023-08-22T14:40:02.693"/>
    <p1510:client id="{D0862AAE-8B4D-4D2D-83D7-B15D7E073920}" v="266" dt="2023-08-18T21:01:58.596"/>
    <p1510:client id="{FB2A201A-6E48-A191-A8C0-B50DB9797A68}" v="1" dt="2023-10-04T18:21:2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mna Badawy" userId="S::youmna.badawy@johnabbott.qc.ca::b530a2ca-c296-40d9-b563-89c5f82abcf4" providerId="AD" clId="Web-{8F12F5FE-3B04-9C3F-213A-6DD57A4E85EA}"/>
    <pc:docChg chg="modSld">
      <pc:chgData name="Youmna Badawy" userId="S::youmna.badawy@johnabbott.qc.ca::b530a2ca-c296-40d9-b563-89c5f82abcf4" providerId="AD" clId="Web-{8F12F5FE-3B04-9C3F-213A-6DD57A4E85EA}" dt="2023-08-22T14:40:02.693" v="3" actId="20577"/>
      <pc:docMkLst>
        <pc:docMk/>
      </pc:docMkLst>
      <pc:sldChg chg="modSp">
        <pc:chgData name="Youmna Badawy" userId="S::youmna.badawy@johnabbott.qc.ca::b530a2ca-c296-40d9-b563-89c5f82abcf4" providerId="AD" clId="Web-{8F12F5FE-3B04-9C3F-213A-6DD57A4E85EA}" dt="2023-08-22T14:39:27.021" v="1" actId="20577"/>
        <pc:sldMkLst>
          <pc:docMk/>
          <pc:sldMk cId="0" sldId="257"/>
        </pc:sldMkLst>
        <pc:spChg chg="mod">
          <ac:chgData name="Youmna Badawy" userId="S::youmna.badawy@johnabbott.qc.ca::b530a2ca-c296-40d9-b563-89c5f82abcf4" providerId="AD" clId="Web-{8F12F5FE-3B04-9C3F-213A-6DD57A4E85EA}" dt="2023-08-22T14:39:27.021" v="1" actId="20577"/>
          <ac:spMkLst>
            <pc:docMk/>
            <pc:sldMk cId="0" sldId="257"/>
            <ac:spMk id="136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8F12F5FE-3B04-9C3F-213A-6DD57A4E85EA}" dt="2023-08-22T14:40:02.693" v="3" actId="20577"/>
        <pc:sldMkLst>
          <pc:docMk/>
          <pc:sldMk cId="0" sldId="258"/>
        </pc:sldMkLst>
        <pc:spChg chg="mod">
          <ac:chgData name="Youmna Badawy" userId="S::youmna.badawy@johnabbott.qc.ca::b530a2ca-c296-40d9-b563-89c5f82abcf4" providerId="AD" clId="Web-{8F12F5FE-3B04-9C3F-213A-6DD57A4E85EA}" dt="2023-08-22T14:40:02.693" v="3" actId="20577"/>
          <ac:spMkLst>
            <pc:docMk/>
            <pc:sldMk cId="0" sldId="258"/>
            <ac:spMk id="143" creationId="{00000000-0000-0000-0000-000000000000}"/>
          </ac:spMkLst>
        </pc:spChg>
      </pc:sldChg>
    </pc:docChg>
  </pc:docChgLst>
  <pc:docChgLst>
    <pc:chgData name="Youmna Badawy" userId="b530a2ca-c296-40d9-b563-89c5f82abcf4" providerId="ADAL" clId="{D0862AAE-8B4D-4D2D-83D7-B15D7E073920}"/>
    <pc:docChg chg="undo custSel addSld delSld modSld sldOrd">
      <pc:chgData name="Youmna Badawy" userId="b530a2ca-c296-40d9-b563-89c5f82abcf4" providerId="ADAL" clId="{D0862AAE-8B4D-4D2D-83D7-B15D7E073920}" dt="2023-08-18T21:03:48.888" v="2706" actId="20577"/>
      <pc:docMkLst>
        <pc:docMk/>
      </pc:docMkLst>
      <pc:sldChg chg="del">
        <pc:chgData name="Youmna Badawy" userId="b530a2ca-c296-40d9-b563-89c5f82abcf4" providerId="ADAL" clId="{D0862AAE-8B4D-4D2D-83D7-B15D7E073920}" dt="2023-08-18T18:03:21.345" v="43" actId="47"/>
        <pc:sldMkLst>
          <pc:docMk/>
          <pc:sldMk cId="109857222" sldId="256"/>
        </pc:sldMkLst>
      </pc:sldChg>
      <pc:sldChg chg="add del ord">
        <pc:chgData name="Youmna Badawy" userId="b530a2ca-c296-40d9-b563-89c5f82abcf4" providerId="ADAL" clId="{D0862AAE-8B4D-4D2D-83D7-B15D7E073920}" dt="2023-08-18T18:00:51.157" v="4"/>
        <pc:sldMkLst>
          <pc:docMk/>
          <pc:sldMk cId="0" sldId="257"/>
        </pc:sldMkLst>
      </pc:sldChg>
      <pc:sldChg chg="modSp add mod ord">
        <pc:chgData name="Youmna Badawy" userId="b530a2ca-c296-40d9-b563-89c5f82abcf4" providerId="ADAL" clId="{D0862AAE-8B4D-4D2D-83D7-B15D7E073920}" dt="2023-08-18T21:03:48.888" v="2706" actId="20577"/>
        <pc:sldMkLst>
          <pc:docMk/>
          <pc:sldMk cId="0" sldId="258"/>
        </pc:sldMkLst>
        <pc:spChg chg="mod">
          <ac:chgData name="Youmna Badawy" userId="b530a2ca-c296-40d9-b563-89c5f82abcf4" providerId="ADAL" clId="{D0862AAE-8B4D-4D2D-83D7-B15D7E073920}" dt="2023-08-18T21:03:48.888" v="2706" actId="20577"/>
          <ac:spMkLst>
            <pc:docMk/>
            <pc:sldMk cId="0" sldId="258"/>
            <ac:spMk id="143" creationId="{00000000-0000-0000-0000-000000000000}"/>
          </ac:spMkLst>
        </pc:spChg>
      </pc:sldChg>
      <pc:sldChg chg="addSp delSp modSp add del mod ord">
        <pc:chgData name="Youmna Badawy" userId="b530a2ca-c296-40d9-b563-89c5f82abcf4" providerId="ADAL" clId="{D0862AAE-8B4D-4D2D-83D7-B15D7E073920}" dt="2023-08-18T18:13:52.789" v="65" actId="113"/>
        <pc:sldMkLst>
          <pc:docMk/>
          <pc:sldMk cId="0" sldId="259"/>
        </pc:sldMkLst>
        <pc:spChg chg="mod">
          <ac:chgData name="Youmna Badawy" userId="b530a2ca-c296-40d9-b563-89c5f82abcf4" providerId="ADAL" clId="{D0862AAE-8B4D-4D2D-83D7-B15D7E073920}" dt="2023-08-18T18:13:52.789" v="65" actId="113"/>
          <ac:spMkLst>
            <pc:docMk/>
            <pc:sldMk cId="0" sldId="259"/>
            <ac:spMk id="156" creationId="{00000000-0000-0000-0000-000000000000}"/>
          </ac:spMkLst>
        </pc:spChg>
        <pc:picChg chg="add del">
          <ac:chgData name="Youmna Badawy" userId="b530a2ca-c296-40d9-b563-89c5f82abcf4" providerId="ADAL" clId="{D0862AAE-8B4D-4D2D-83D7-B15D7E073920}" dt="2023-08-18T18:01:16.809" v="15"/>
          <ac:picMkLst>
            <pc:docMk/>
            <pc:sldMk cId="0" sldId="259"/>
            <ac:picMk id="2" creationId="{83D02F33-0A00-D684-5396-F72AF2978A96}"/>
          </ac:picMkLst>
        </pc:picChg>
      </pc:sldChg>
      <pc:sldChg chg="modSp add del mod">
        <pc:chgData name="Youmna Badawy" userId="b530a2ca-c296-40d9-b563-89c5f82abcf4" providerId="ADAL" clId="{D0862AAE-8B4D-4D2D-83D7-B15D7E073920}" dt="2023-08-18T18:13:57.017" v="66" actId="113"/>
        <pc:sldMkLst>
          <pc:docMk/>
          <pc:sldMk cId="0" sldId="260"/>
        </pc:sldMkLst>
        <pc:spChg chg="mod">
          <ac:chgData name="Youmna Badawy" userId="b530a2ca-c296-40d9-b563-89c5f82abcf4" providerId="ADAL" clId="{D0862AAE-8B4D-4D2D-83D7-B15D7E073920}" dt="2023-08-18T18:13:57.017" v="66" actId="113"/>
          <ac:spMkLst>
            <pc:docMk/>
            <pc:sldMk cId="0" sldId="260"/>
            <ac:spMk id="164" creationId="{00000000-0000-0000-0000-000000000000}"/>
          </ac:spMkLst>
        </pc:spChg>
      </pc:sldChg>
      <pc:sldChg chg="modSp add mod">
        <pc:chgData name="Youmna Badawy" userId="b530a2ca-c296-40d9-b563-89c5f82abcf4" providerId="ADAL" clId="{D0862AAE-8B4D-4D2D-83D7-B15D7E073920}" dt="2023-08-18T18:14:15.148" v="68" actId="207"/>
        <pc:sldMkLst>
          <pc:docMk/>
          <pc:sldMk cId="0" sldId="265"/>
        </pc:sldMkLst>
        <pc:spChg chg="mod">
          <ac:chgData name="Youmna Badawy" userId="b530a2ca-c296-40d9-b563-89c5f82abcf4" providerId="ADAL" clId="{D0862AAE-8B4D-4D2D-83D7-B15D7E073920}" dt="2023-08-18T18:14:15.148" v="68" actId="207"/>
          <ac:spMkLst>
            <pc:docMk/>
            <pc:sldMk cId="0" sldId="265"/>
            <ac:spMk id="203" creationId="{00000000-0000-0000-0000-000000000000}"/>
          </ac:spMkLst>
        </pc:spChg>
      </pc:sldChg>
      <pc:sldChg chg="add">
        <pc:chgData name="Youmna Badawy" userId="b530a2ca-c296-40d9-b563-89c5f82abcf4" providerId="ADAL" clId="{D0862AAE-8B4D-4D2D-83D7-B15D7E073920}" dt="2023-08-18T18:01:58.695" v="24"/>
        <pc:sldMkLst>
          <pc:docMk/>
          <pc:sldMk cId="0" sldId="266"/>
        </pc:sldMkLst>
      </pc:sldChg>
      <pc:sldChg chg="addSp delSp modSp add mod">
        <pc:chgData name="Youmna Badawy" userId="b530a2ca-c296-40d9-b563-89c5f82abcf4" providerId="ADAL" clId="{D0862AAE-8B4D-4D2D-83D7-B15D7E073920}" dt="2023-08-18T18:17:50.997" v="90" actId="1076"/>
        <pc:sldMkLst>
          <pc:docMk/>
          <pc:sldMk cId="0" sldId="267"/>
        </pc:sldMkLst>
        <pc:spChg chg="add del">
          <ac:chgData name="Youmna Badawy" userId="b530a2ca-c296-40d9-b563-89c5f82abcf4" providerId="ADAL" clId="{D0862AAE-8B4D-4D2D-83D7-B15D7E073920}" dt="2023-08-18T18:15:48.212" v="71"/>
          <ac:spMkLst>
            <pc:docMk/>
            <pc:sldMk cId="0" sldId="267"/>
            <ac:spMk id="2" creationId="{8EF7FD9A-05B9-C95D-8C4C-BB201BB2C0BB}"/>
          </ac:spMkLst>
        </pc:spChg>
        <pc:spChg chg="add del">
          <ac:chgData name="Youmna Badawy" userId="b530a2ca-c296-40d9-b563-89c5f82abcf4" providerId="ADAL" clId="{D0862AAE-8B4D-4D2D-83D7-B15D7E073920}" dt="2023-08-18T18:16:07.014" v="73"/>
          <ac:spMkLst>
            <pc:docMk/>
            <pc:sldMk cId="0" sldId="267"/>
            <ac:spMk id="3" creationId="{995BE1F7-2F98-0FE0-CC14-C54289A21FC3}"/>
          </ac:spMkLst>
        </pc:spChg>
        <pc:spChg chg="add del">
          <ac:chgData name="Youmna Badawy" userId="b530a2ca-c296-40d9-b563-89c5f82abcf4" providerId="ADAL" clId="{D0862AAE-8B4D-4D2D-83D7-B15D7E073920}" dt="2023-08-18T18:16:13.786" v="75"/>
          <ac:spMkLst>
            <pc:docMk/>
            <pc:sldMk cId="0" sldId="267"/>
            <ac:spMk id="4" creationId="{18A19925-755C-A3D8-0483-7D75C78CF161}"/>
          </ac:spMkLst>
        </pc:spChg>
        <pc:spChg chg="mod">
          <ac:chgData name="Youmna Badawy" userId="b530a2ca-c296-40d9-b563-89c5f82abcf4" providerId="ADAL" clId="{D0862AAE-8B4D-4D2D-83D7-B15D7E073920}" dt="2023-08-18T18:17:13.310" v="85" actId="20577"/>
          <ac:spMkLst>
            <pc:docMk/>
            <pc:sldMk cId="0" sldId="267"/>
            <ac:spMk id="231" creationId="{00000000-0000-0000-0000-000000000000}"/>
          </ac:spMkLst>
        </pc:spChg>
        <pc:picChg chg="add mod">
          <ac:chgData name="Youmna Badawy" userId="b530a2ca-c296-40d9-b563-89c5f82abcf4" providerId="ADAL" clId="{D0862AAE-8B4D-4D2D-83D7-B15D7E073920}" dt="2023-08-18T18:17:45.601" v="86" actId="1076"/>
          <ac:picMkLst>
            <pc:docMk/>
            <pc:sldMk cId="0" sldId="267"/>
            <ac:picMk id="5" creationId="{9E3B291C-7589-0C1C-CFA5-B5AB81565C19}"/>
          </ac:picMkLst>
        </pc:picChg>
        <pc:picChg chg="del">
          <ac:chgData name="Youmna Badawy" userId="b530a2ca-c296-40d9-b563-89c5f82abcf4" providerId="ADAL" clId="{D0862AAE-8B4D-4D2D-83D7-B15D7E073920}" dt="2023-08-18T18:15:45.423" v="69" actId="478"/>
          <ac:picMkLst>
            <pc:docMk/>
            <pc:sldMk cId="0" sldId="267"/>
            <ac:picMk id="232" creationId="{00000000-0000-0000-0000-000000000000}"/>
          </ac:picMkLst>
        </pc:picChg>
        <pc:picChg chg="mod">
          <ac:chgData name="Youmna Badawy" userId="b530a2ca-c296-40d9-b563-89c5f82abcf4" providerId="ADAL" clId="{D0862AAE-8B4D-4D2D-83D7-B15D7E073920}" dt="2023-08-18T18:17:46.762" v="87" actId="1076"/>
          <ac:picMkLst>
            <pc:docMk/>
            <pc:sldMk cId="0" sldId="267"/>
            <ac:picMk id="233" creationId="{00000000-0000-0000-0000-000000000000}"/>
          </ac:picMkLst>
        </pc:picChg>
        <pc:picChg chg="mod">
          <ac:chgData name="Youmna Badawy" userId="b530a2ca-c296-40d9-b563-89c5f82abcf4" providerId="ADAL" clId="{D0862AAE-8B4D-4D2D-83D7-B15D7E073920}" dt="2023-08-18T18:17:50.997" v="90" actId="1076"/>
          <ac:picMkLst>
            <pc:docMk/>
            <pc:sldMk cId="0" sldId="267"/>
            <ac:picMk id="234" creationId="{00000000-0000-0000-0000-000000000000}"/>
          </ac:picMkLst>
        </pc:picChg>
      </pc:sldChg>
      <pc:sldChg chg="add">
        <pc:chgData name="Youmna Badawy" userId="b530a2ca-c296-40d9-b563-89c5f82abcf4" providerId="ADAL" clId="{D0862AAE-8B4D-4D2D-83D7-B15D7E073920}" dt="2023-08-18T18:02:06.703" v="26"/>
        <pc:sldMkLst>
          <pc:docMk/>
          <pc:sldMk cId="0" sldId="268"/>
        </pc:sldMkLst>
      </pc:sldChg>
      <pc:sldChg chg="modSp add mod">
        <pc:chgData name="Youmna Badawy" userId="b530a2ca-c296-40d9-b563-89c5f82abcf4" providerId="ADAL" clId="{D0862AAE-8B4D-4D2D-83D7-B15D7E073920}" dt="2023-08-18T18:18:19.364" v="94" actId="404"/>
        <pc:sldMkLst>
          <pc:docMk/>
          <pc:sldMk cId="0" sldId="269"/>
        </pc:sldMkLst>
        <pc:spChg chg="mod">
          <ac:chgData name="Youmna Badawy" userId="b530a2ca-c296-40d9-b563-89c5f82abcf4" providerId="ADAL" clId="{D0862AAE-8B4D-4D2D-83D7-B15D7E073920}" dt="2023-08-18T18:18:19.364" v="94" actId="404"/>
          <ac:spMkLst>
            <pc:docMk/>
            <pc:sldMk cId="0" sldId="269"/>
            <ac:spMk id="251" creationId="{00000000-0000-0000-0000-000000000000}"/>
          </ac:spMkLst>
        </pc:spChg>
      </pc:sldChg>
      <pc:sldChg chg="add">
        <pc:chgData name="Youmna Badawy" userId="b530a2ca-c296-40d9-b563-89c5f82abcf4" providerId="ADAL" clId="{D0862AAE-8B4D-4D2D-83D7-B15D7E073920}" dt="2023-08-18T18:02:18.646" v="28"/>
        <pc:sldMkLst>
          <pc:docMk/>
          <pc:sldMk cId="0" sldId="270"/>
        </pc:sldMkLst>
      </pc:sldChg>
      <pc:sldChg chg="add">
        <pc:chgData name="Youmna Badawy" userId="b530a2ca-c296-40d9-b563-89c5f82abcf4" providerId="ADAL" clId="{D0862AAE-8B4D-4D2D-83D7-B15D7E073920}" dt="2023-08-18T18:02:28.989" v="29"/>
        <pc:sldMkLst>
          <pc:docMk/>
          <pc:sldMk cId="0" sldId="271"/>
        </pc:sldMkLst>
      </pc:sldChg>
      <pc:sldChg chg="modSp add mod">
        <pc:chgData name="Youmna Badawy" userId="b530a2ca-c296-40d9-b563-89c5f82abcf4" providerId="ADAL" clId="{D0862AAE-8B4D-4D2D-83D7-B15D7E073920}" dt="2023-08-18T18:02:37.556" v="33" actId="27636"/>
        <pc:sldMkLst>
          <pc:docMk/>
          <pc:sldMk cId="0" sldId="272"/>
        </pc:sldMkLst>
        <pc:spChg chg="mod">
          <ac:chgData name="Youmna Badawy" userId="b530a2ca-c296-40d9-b563-89c5f82abcf4" providerId="ADAL" clId="{D0862AAE-8B4D-4D2D-83D7-B15D7E073920}" dt="2023-08-18T18:02:37.556" v="33" actId="27636"/>
          <ac:spMkLst>
            <pc:docMk/>
            <pc:sldMk cId="0" sldId="272"/>
            <ac:spMk id="273" creationId="{00000000-0000-0000-0000-000000000000}"/>
          </ac:spMkLst>
        </pc:spChg>
      </pc:sldChg>
      <pc:sldChg chg="modSp add mod">
        <pc:chgData name="Youmna Badawy" userId="b530a2ca-c296-40d9-b563-89c5f82abcf4" providerId="ADAL" clId="{D0862AAE-8B4D-4D2D-83D7-B15D7E073920}" dt="2023-08-18T19:30:51.006" v="168" actId="20577"/>
        <pc:sldMkLst>
          <pc:docMk/>
          <pc:sldMk cId="0" sldId="273"/>
        </pc:sldMkLst>
        <pc:spChg chg="mod">
          <ac:chgData name="Youmna Badawy" userId="b530a2ca-c296-40d9-b563-89c5f82abcf4" providerId="ADAL" clId="{D0862AAE-8B4D-4D2D-83D7-B15D7E073920}" dt="2023-08-18T18:21:33.549" v="117" actId="20577"/>
          <ac:spMkLst>
            <pc:docMk/>
            <pc:sldMk cId="0" sldId="273"/>
            <ac:spMk id="278" creationId="{00000000-0000-0000-0000-000000000000}"/>
          </ac:spMkLst>
        </pc:spChg>
        <pc:spChg chg="mod">
          <ac:chgData name="Youmna Badawy" userId="b530a2ca-c296-40d9-b563-89c5f82abcf4" providerId="ADAL" clId="{D0862AAE-8B4D-4D2D-83D7-B15D7E073920}" dt="2023-08-18T19:30:51.006" v="168" actId="20577"/>
          <ac:spMkLst>
            <pc:docMk/>
            <pc:sldMk cId="0" sldId="273"/>
            <ac:spMk id="279" creationId="{00000000-0000-0000-0000-000000000000}"/>
          </ac:spMkLst>
        </pc:spChg>
        <pc:picChg chg="mod">
          <ac:chgData name="Youmna Badawy" userId="b530a2ca-c296-40d9-b563-89c5f82abcf4" providerId="ADAL" clId="{D0862AAE-8B4D-4D2D-83D7-B15D7E073920}" dt="2023-08-18T18:21:19.348" v="113" actId="1076"/>
          <ac:picMkLst>
            <pc:docMk/>
            <pc:sldMk cId="0" sldId="273"/>
            <ac:picMk id="280" creationId="{00000000-0000-0000-0000-000000000000}"/>
          </ac:picMkLst>
        </pc:picChg>
        <pc:picChg chg="mod">
          <ac:chgData name="Youmna Badawy" userId="b530a2ca-c296-40d9-b563-89c5f82abcf4" providerId="ADAL" clId="{D0862AAE-8B4D-4D2D-83D7-B15D7E073920}" dt="2023-08-18T18:21:17.950" v="112" actId="1076"/>
          <ac:picMkLst>
            <pc:docMk/>
            <pc:sldMk cId="0" sldId="273"/>
            <ac:picMk id="281" creationId="{00000000-0000-0000-0000-000000000000}"/>
          </ac:picMkLst>
        </pc:picChg>
      </pc:sldChg>
      <pc:sldChg chg="addSp delSp modSp add mod ord modNotesTx">
        <pc:chgData name="Youmna Badawy" userId="b530a2ca-c296-40d9-b563-89c5f82abcf4" providerId="ADAL" clId="{D0862AAE-8B4D-4D2D-83D7-B15D7E073920}" dt="2023-08-18T19:43:42.857" v="1165"/>
        <pc:sldMkLst>
          <pc:docMk/>
          <pc:sldMk cId="0" sldId="274"/>
        </pc:sldMkLst>
        <pc:spChg chg="mod">
          <ac:chgData name="Youmna Badawy" userId="b530a2ca-c296-40d9-b563-89c5f82abcf4" providerId="ADAL" clId="{D0862AAE-8B4D-4D2D-83D7-B15D7E073920}" dt="2023-08-18T18:21:38.339" v="123" actId="20577"/>
          <ac:spMkLst>
            <pc:docMk/>
            <pc:sldMk cId="0" sldId="274"/>
            <ac:spMk id="286" creationId="{00000000-0000-0000-0000-000000000000}"/>
          </ac:spMkLst>
        </pc:spChg>
        <pc:spChg chg="mod">
          <ac:chgData name="Youmna Badawy" userId="b530a2ca-c296-40d9-b563-89c5f82abcf4" providerId="ADAL" clId="{D0862AAE-8B4D-4D2D-83D7-B15D7E073920}" dt="2023-08-18T19:39:31.669" v="1076" actId="5793"/>
          <ac:spMkLst>
            <pc:docMk/>
            <pc:sldMk cId="0" sldId="274"/>
            <ac:spMk id="287" creationId="{00000000-0000-0000-0000-000000000000}"/>
          </ac:spMkLst>
        </pc:spChg>
        <pc:picChg chg="add del mod">
          <ac:chgData name="Youmna Badawy" userId="b530a2ca-c296-40d9-b563-89c5f82abcf4" providerId="ADAL" clId="{D0862AAE-8B4D-4D2D-83D7-B15D7E073920}" dt="2023-08-18T19:39:07.131" v="1050" actId="478"/>
          <ac:picMkLst>
            <pc:docMk/>
            <pc:sldMk cId="0" sldId="274"/>
            <ac:picMk id="3" creationId="{25043487-A594-5A93-004C-333398E51883}"/>
          </ac:picMkLst>
        </pc:picChg>
        <pc:picChg chg="add mod">
          <ac:chgData name="Youmna Badawy" userId="b530a2ca-c296-40d9-b563-89c5f82abcf4" providerId="ADAL" clId="{D0862AAE-8B4D-4D2D-83D7-B15D7E073920}" dt="2023-08-18T18:22:28.304" v="137" actId="1076"/>
          <ac:picMkLst>
            <pc:docMk/>
            <pc:sldMk cId="0" sldId="274"/>
            <ac:picMk id="3074" creationId="{80E873AC-3961-2E54-C2B5-E311D4604049}"/>
          </ac:picMkLst>
        </pc:picChg>
      </pc:sldChg>
      <pc:sldChg chg="modSp add del mod">
        <pc:chgData name="Youmna Badawy" userId="b530a2ca-c296-40d9-b563-89c5f82abcf4" providerId="ADAL" clId="{D0862AAE-8B4D-4D2D-83D7-B15D7E073920}" dt="2023-08-18T20:36:18.849" v="2279" actId="47"/>
        <pc:sldMkLst>
          <pc:docMk/>
          <pc:sldMk cId="0" sldId="275"/>
        </pc:sldMkLst>
        <pc:spChg chg="mod">
          <ac:chgData name="Youmna Badawy" userId="b530a2ca-c296-40d9-b563-89c5f82abcf4" providerId="ADAL" clId="{D0862AAE-8B4D-4D2D-83D7-B15D7E073920}" dt="2023-08-18T19:40:38.248" v="1129" actId="27636"/>
          <ac:spMkLst>
            <pc:docMk/>
            <pc:sldMk cId="0" sldId="275"/>
            <ac:spMk id="292" creationId="{00000000-0000-0000-0000-000000000000}"/>
          </ac:spMkLst>
        </pc:spChg>
      </pc:sldChg>
      <pc:sldChg chg="modSp add mod">
        <pc:chgData name="Youmna Badawy" userId="b530a2ca-c296-40d9-b563-89c5f82abcf4" providerId="ADAL" clId="{D0862AAE-8B4D-4D2D-83D7-B15D7E073920}" dt="2023-08-18T20:42:47.933" v="2395" actId="113"/>
        <pc:sldMkLst>
          <pc:docMk/>
          <pc:sldMk cId="0" sldId="276"/>
        </pc:sldMkLst>
        <pc:spChg chg="mod">
          <ac:chgData name="Youmna Badawy" userId="b530a2ca-c296-40d9-b563-89c5f82abcf4" providerId="ADAL" clId="{D0862AAE-8B4D-4D2D-83D7-B15D7E073920}" dt="2023-08-18T20:42:47.933" v="2395" actId="113"/>
          <ac:spMkLst>
            <pc:docMk/>
            <pc:sldMk cId="0" sldId="276"/>
            <ac:spMk id="299" creationId="{00000000-0000-0000-0000-000000000000}"/>
          </ac:spMkLst>
        </pc:spChg>
        <pc:spChg chg="mod">
          <ac:chgData name="Youmna Badawy" userId="b530a2ca-c296-40d9-b563-89c5f82abcf4" providerId="ADAL" clId="{D0862AAE-8B4D-4D2D-83D7-B15D7E073920}" dt="2023-08-18T20:42:39.973" v="2394" actId="1076"/>
          <ac:spMkLst>
            <pc:docMk/>
            <pc:sldMk cId="0" sldId="276"/>
            <ac:spMk id="301" creationId="{00000000-0000-0000-0000-000000000000}"/>
          </ac:spMkLst>
        </pc:spChg>
        <pc:picChg chg="mod">
          <ac:chgData name="Youmna Badawy" userId="b530a2ca-c296-40d9-b563-89c5f82abcf4" providerId="ADAL" clId="{D0862AAE-8B4D-4D2D-83D7-B15D7E073920}" dt="2023-08-18T20:41:03.352" v="2392" actId="1076"/>
          <ac:picMkLst>
            <pc:docMk/>
            <pc:sldMk cId="0" sldId="276"/>
            <ac:picMk id="300" creationId="{00000000-0000-0000-0000-000000000000}"/>
          </ac:picMkLst>
        </pc:picChg>
      </pc:sldChg>
      <pc:sldChg chg="addSp delSp modSp add mod">
        <pc:chgData name="Youmna Badawy" userId="b530a2ca-c296-40d9-b563-89c5f82abcf4" providerId="ADAL" clId="{D0862AAE-8B4D-4D2D-83D7-B15D7E073920}" dt="2023-08-18T21:02:01.262" v="2572" actId="27636"/>
        <pc:sldMkLst>
          <pc:docMk/>
          <pc:sldMk cId="0" sldId="277"/>
        </pc:sldMkLst>
        <pc:spChg chg="add del">
          <ac:chgData name="Youmna Badawy" userId="b530a2ca-c296-40d9-b563-89c5f82abcf4" providerId="ADAL" clId="{D0862AAE-8B4D-4D2D-83D7-B15D7E073920}" dt="2023-08-18T20:59:39.778" v="2559" actId="22"/>
          <ac:spMkLst>
            <pc:docMk/>
            <pc:sldMk cId="0" sldId="277"/>
            <ac:spMk id="3" creationId="{B486D3FE-421D-A74E-8F18-EAD67F280973}"/>
          </ac:spMkLst>
        </pc:spChg>
        <pc:spChg chg="mod">
          <ac:chgData name="Youmna Badawy" userId="b530a2ca-c296-40d9-b563-89c5f82abcf4" providerId="ADAL" clId="{D0862AAE-8B4D-4D2D-83D7-B15D7E073920}" dt="2023-08-18T20:44:47.449" v="2425" actId="20577"/>
          <ac:spMkLst>
            <pc:docMk/>
            <pc:sldMk cId="0" sldId="277"/>
            <ac:spMk id="308" creationId="{00000000-0000-0000-0000-000000000000}"/>
          </ac:spMkLst>
        </pc:spChg>
        <pc:spChg chg="mod">
          <ac:chgData name="Youmna Badawy" userId="b530a2ca-c296-40d9-b563-89c5f82abcf4" providerId="ADAL" clId="{D0862AAE-8B4D-4D2D-83D7-B15D7E073920}" dt="2023-08-18T21:02:01.262" v="2572" actId="27636"/>
          <ac:spMkLst>
            <pc:docMk/>
            <pc:sldMk cId="0" sldId="277"/>
            <ac:spMk id="309" creationId="{00000000-0000-0000-0000-000000000000}"/>
          </ac:spMkLst>
        </pc:spChg>
        <pc:spChg chg="del">
          <ac:chgData name="Youmna Badawy" userId="b530a2ca-c296-40d9-b563-89c5f82abcf4" providerId="ADAL" clId="{D0862AAE-8B4D-4D2D-83D7-B15D7E073920}" dt="2023-08-18T20:55:26.688" v="2459" actId="478"/>
          <ac:spMkLst>
            <pc:docMk/>
            <pc:sldMk cId="0" sldId="277"/>
            <ac:spMk id="311" creationId="{00000000-0000-0000-0000-000000000000}"/>
          </ac:spMkLst>
        </pc:spChg>
        <pc:picChg chg="add del mod">
          <ac:chgData name="Youmna Badawy" userId="b530a2ca-c296-40d9-b563-89c5f82abcf4" providerId="ADAL" clId="{D0862AAE-8B4D-4D2D-83D7-B15D7E073920}" dt="2023-08-18T21:01:32.728" v="2564" actId="478"/>
          <ac:picMkLst>
            <pc:docMk/>
            <pc:sldMk cId="0" sldId="277"/>
            <ac:picMk id="4" creationId="{9BEB056C-DF30-75C1-46FA-DA8D3DBD4205}"/>
          </ac:picMkLst>
        </pc:picChg>
        <pc:picChg chg="del mod">
          <ac:chgData name="Youmna Badawy" userId="b530a2ca-c296-40d9-b563-89c5f82abcf4" providerId="ADAL" clId="{D0862AAE-8B4D-4D2D-83D7-B15D7E073920}" dt="2023-08-18T20:55:24.975" v="2458" actId="478"/>
          <ac:picMkLst>
            <pc:docMk/>
            <pc:sldMk cId="0" sldId="277"/>
            <ac:picMk id="306" creationId="{00000000-0000-0000-0000-000000000000}"/>
          </ac:picMkLst>
        </pc:picChg>
        <pc:picChg chg="del">
          <ac:chgData name="Youmna Badawy" userId="b530a2ca-c296-40d9-b563-89c5f82abcf4" providerId="ADAL" clId="{D0862AAE-8B4D-4D2D-83D7-B15D7E073920}" dt="2023-08-18T20:44:10.532" v="2398" actId="478"/>
          <ac:picMkLst>
            <pc:docMk/>
            <pc:sldMk cId="0" sldId="277"/>
            <ac:picMk id="307" creationId="{00000000-0000-0000-0000-000000000000}"/>
          </ac:picMkLst>
        </pc:picChg>
        <pc:picChg chg="del">
          <ac:chgData name="Youmna Badawy" userId="b530a2ca-c296-40d9-b563-89c5f82abcf4" providerId="ADAL" clId="{D0862AAE-8B4D-4D2D-83D7-B15D7E073920}" dt="2023-08-18T20:55:24.580" v="2457" actId="478"/>
          <ac:picMkLst>
            <pc:docMk/>
            <pc:sldMk cId="0" sldId="277"/>
            <ac:picMk id="310" creationId="{00000000-0000-0000-0000-000000000000}"/>
          </ac:picMkLst>
        </pc:picChg>
        <pc:picChg chg="add del">
          <ac:chgData name="Youmna Badawy" userId="b530a2ca-c296-40d9-b563-89c5f82abcf4" providerId="ADAL" clId="{D0862AAE-8B4D-4D2D-83D7-B15D7E073920}" dt="2023-08-18T21:00:21.491" v="2561"/>
          <ac:picMkLst>
            <pc:docMk/>
            <pc:sldMk cId="0" sldId="277"/>
            <ac:picMk id="9218" creationId="{C9F96133-F678-85DF-0B1F-A5F67CE4786E}"/>
          </ac:picMkLst>
        </pc:picChg>
        <pc:picChg chg="add mod">
          <ac:chgData name="Youmna Badawy" userId="b530a2ca-c296-40d9-b563-89c5f82abcf4" providerId="ADAL" clId="{D0862AAE-8B4D-4D2D-83D7-B15D7E073920}" dt="2023-08-18T21:01:58.595" v="2570" actId="1076"/>
          <ac:picMkLst>
            <pc:docMk/>
            <pc:sldMk cId="0" sldId="277"/>
            <ac:picMk id="9220" creationId="{DB39100E-9857-F049-D363-72075883DFD5}"/>
          </ac:picMkLst>
        </pc:picChg>
      </pc:sldChg>
      <pc:sldChg chg="addSp modSp add mod">
        <pc:chgData name="Youmna Badawy" userId="b530a2ca-c296-40d9-b563-89c5f82abcf4" providerId="ADAL" clId="{D0862AAE-8B4D-4D2D-83D7-B15D7E073920}" dt="2023-08-18T20:49:36.823" v="2456" actId="113"/>
        <pc:sldMkLst>
          <pc:docMk/>
          <pc:sldMk cId="0" sldId="278"/>
        </pc:sldMkLst>
        <pc:spChg chg="mod">
          <ac:chgData name="Youmna Badawy" userId="b530a2ca-c296-40d9-b563-89c5f82abcf4" providerId="ADAL" clId="{D0862AAE-8B4D-4D2D-83D7-B15D7E073920}" dt="2023-08-18T20:44:37.444" v="2417" actId="20577"/>
          <ac:spMkLst>
            <pc:docMk/>
            <pc:sldMk cId="0" sldId="278"/>
            <ac:spMk id="316" creationId="{00000000-0000-0000-0000-000000000000}"/>
          </ac:spMkLst>
        </pc:spChg>
        <pc:spChg chg="mod">
          <ac:chgData name="Youmna Badawy" userId="b530a2ca-c296-40d9-b563-89c5f82abcf4" providerId="ADAL" clId="{D0862AAE-8B4D-4D2D-83D7-B15D7E073920}" dt="2023-08-18T20:49:36.823" v="2456" actId="113"/>
          <ac:spMkLst>
            <pc:docMk/>
            <pc:sldMk cId="0" sldId="278"/>
            <ac:spMk id="317" creationId="{00000000-0000-0000-0000-000000000000}"/>
          </ac:spMkLst>
        </pc:spChg>
        <pc:picChg chg="add mod">
          <ac:chgData name="Youmna Badawy" userId="b530a2ca-c296-40d9-b563-89c5f82abcf4" providerId="ADAL" clId="{D0862AAE-8B4D-4D2D-83D7-B15D7E073920}" dt="2023-08-18T20:46:47.940" v="2432" actId="1076"/>
          <ac:picMkLst>
            <pc:docMk/>
            <pc:sldMk cId="0" sldId="278"/>
            <ac:picMk id="8194" creationId="{AB6C66E0-CB56-FE3F-B864-BF5C5E8C51EC}"/>
          </ac:picMkLst>
        </pc:picChg>
      </pc:sldChg>
      <pc:sldChg chg="addSp delSp modSp add mod delAnim modAnim">
        <pc:chgData name="Youmna Badawy" userId="b530a2ca-c296-40d9-b563-89c5f82abcf4" providerId="ADAL" clId="{D0862AAE-8B4D-4D2D-83D7-B15D7E073920}" dt="2023-08-18T20:48:50.579" v="2451" actId="1076"/>
        <pc:sldMkLst>
          <pc:docMk/>
          <pc:sldMk cId="0" sldId="279"/>
        </pc:sldMkLst>
        <pc:spChg chg="add del mod">
          <ac:chgData name="Youmna Badawy" userId="b530a2ca-c296-40d9-b563-89c5f82abcf4" providerId="ADAL" clId="{D0862AAE-8B4D-4D2D-83D7-B15D7E073920}" dt="2023-08-18T20:47:33.559" v="2436" actId="478"/>
          <ac:spMkLst>
            <pc:docMk/>
            <pc:sldMk cId="0" sldId="279"/>
            <ac:spMk id="3" creationId="{409C7742-8B75-69E1-5121-788D89EAE00D}"/>
          </ac:spMkLst>
        </pc:spChg>
        <pc:spChg chg="add del">
          <ac:chgData name="Youmna Badawy" userId="b530a2ca-c296-40d9-b563-89c5f82abcf4" providerId="ADAL" clId="{D0862AAE-8B4D-4D2D-83D7-B15D7E073920}" dt="2023-08-18T20:47:38.940" v="2440" actId="22"/>
          <ac:spMkLst>
            <pc:docMk/>
            <pc:sldMk cId="0" sldId="279"/>
            <ac:spMk id="5" creationId="{20BABD3D-0454-4C26-AEA3-342035BC0E92}"/>
          </ac:spMkLst>
        </pc:spChg>
        <pc:spChg chg="del">
          <ac:chgData name="Youmna Badawy" userId="b530a2ca-c296-40d9-b563-89c5f82abcf4" providerId="ADAL" clId="{D0862AAE-8B4D-4D2D-83D7-B15D7E073920}" dt="2023-08-18T20:47:35.648" v="2438" actId="478"/>
          <ac:spMkLst>
            <pc:docMk/>
            <pc:sldMk cId="0" sldId="279"/>
            <ac:spMk id="325" creationId="{00000000-0000-0000-0000-000000000000}"/>
          </ac:spMkLst>
        </pc:spChg>
        <pc:spChg chg="del">
          <ac:chgData name="Youmna Badawy" userId="b530a2ca-c296-40d9-b563-89c5f82abcf4" providerId="ADAL" clId="{D0862AAE-8B4D-4D2D-83D7-B15D7E073920}" dt="2023-08-18T20:47:34.573" v="2437" actId="478"/>
          <ac:spMkLst>
            <pc:docMk/>
            <pc:sldMk cId="0" sldId="279"/>
            <ac:spMk id="326" creationId="{00000000-0000-0000-0000-000000000000}"/>
          </ac:spMkLst>
        </pc:spChg>
        <pc:picChg chg="add del mod">
          <ac:chgData name="Youmna Badawy" userId="b530a2ca-c296-40d9-b563-89c5f82abcf4" providerId="ADAL" clId="{D0862AAE-8B4D-4D2D-83D7-B15D7E073920}" dt="2023-08-18T20:48:30.888" v="2447" actId="478"/>
          <ac:picMkLst>
            <pc:docMk/>
            <pc:sldMk cId="0" sldId="279"/>
            <ac:picMk id="6" creationId="{185D5895-2CAD-4478-EB92-19401E641AEB}"/>
          </ac:picMkLst>
        </pc:picChg>
        <pc:picChg chg="add mod">
          <ac:chgData name="Youmna Badawy" userId="b530a2ca-c296-40d9-b563-89c5f82abcf4" providerId="ADAL" clId="{D0862AAE-8B4D-4D2D-83D7-B15D7E073920}" dt="2023-08-18T20:48:50.579" v="2451" actId="1076"/>
          <ac:picMkLst>
            <pc:docMk/>
            <pc:sldMk cId="0" sldId="279"/>
            <ac:picMk id="7" creationId="{B377121F-110A-60F4-87EF-59982C93C342}"/>
          </ac:picMkLst>
        </pc:picChg>
        <pc:picChg chg="del">
          <ac:chgData name="Youmna Badawy" userId="b530a2ca-c296-40d9-b563-89c5f82abcf4" providerId="ADAL" clId="{D0862AAE-8B4D-4D2D-83D7-B15D7E073920}" dt="2023-08-18T20:47:31.512" v="2435" actId="478"/>
          <ac:picMkLst>
            <pc:docMk/>
            <pc:sldMk cId="0" sldId="279"/>
            <ac:picMk id="324" creationId="{00000000-0000-0000-0000-000000000000}"/>
          </ac:picMkLst>
        </pc:picChg>
      </pc:sldChg>
      <pc:sldChg chg="modSp add del mod">
        <pc:chgData name="Youmna Badawy" userId="b530a2ca-c296-40d9-b563-89c5f82abcf4" providerId="ADAL" clId="{D0862AAE-8B4D-4D2D-83D7-B15D7E073920}" dt="2023-08-18T21:02:13.076" v="2573" actId="47"/>
        <pc:sldMkLst>
          <pc:docMk/>
          <pc:sldMk cId="0" sldId="280"/>
        </pc:sldMkLst>
        <pc:spChg chg="mod">
          <ac:chgData name="Youmna Badawy" userId="b530a2ca-c296-40d9-b563-89c5f82abcf4" providerId="ADAL" clId="{D0862AAE-8B4D-4D2D-83D7-B15D7E073920}" dt="2023-08-18T18:03:09.628" v="42" actId="27636"/>
          <ac:spMkLst>
            <pc:docMk/>
            <pc:sldMk cId="0" sldId="280"/>
            <ac:spMk id="309" creationId="{00000000-0000-0000-0000-000000000000}"/>
          </ac:spMkLst>
        </pc:spChg>
      </pc:sldChg>
      <pc:sldChg chg="add del">
        <pc:chgData name="Youmna Badawy" userId="b530a2ca-c296-40d9-b563-89c5f82abcf4" providerId="ADAL" clId="{D0862AAE-8B4D-4D2D-83D7-B15D7E073920}" dt="2023-08-18T21:02:17.902" v="2574" actId="47"/>
        <pc:sldMkLst>
          <pc:docMk/>
          <pc:sldMk cId="0" sldId="281"/>
        </pc:sldMkLst>
      </pc:sldChg>
      <pc:sldChg chg="add del">
        <pc:chgData name="Youmna Badawy" userId="b530a2ca-c296-40d9-b563-89c5f82abcf4" providerId="ADAL" clId="{D0862AAE-8B4D-4D2D-83D7-B15D7E073920}" dt="2023-08-18T21:02:22.457" v="2575" actId="47"/>
        <pc:sldMkLst>
          <pc:docMk/>
          <pc:sldMk cId="0" sldId="282"/>
        </pc:sldMkLst>
      </pc:sldChg>
      <pc:sldChg chg="addSp delSp modSp new mod">
        <pc:chgData name="Youmna Badawy" userId="b530a2ca-c296-40d9-b563-89c5f82abcf4" providerId="ADAL" clId="{D0862AAE-8B4D-4D2D-83D7-B15D7E073920}" dt="2023-08-18T18:21:02.130" v="111" actId="1076"/>
        <pc:sldMkLst>
          <pc:docMk/>
          <pc:sldMk cId="2643313773" sldId="283"/>
        </pc:sldMkLst>
        <pc:spChg chg="mod">
          <ac:chgData name="Youmna Badawy" userId="b530a2ca-c296-40d9-b563-89c5f82abcf4" providerId="ADAL" clId="{D0862AAE-8B4D-4D2D-83D7-B15D7E073920}" dt="2023-08-18T18:19:50.723" v="102"/>
          <ac:spMkLst>
            <pc:docMk/>
            <pc:sldMk cId="2643313773" sldId="283"/>
            <ac:spMk id="2" creationId="{7555C9BE-B783-B742-2351-137D5DC79AC9}"/>
          </ac:spMkLst>
        </pc:spChg>
        <pc:spChg chg="del">
          <ac:chgData name="Youmna Badawy" userId="b530a2ca-c296-40d9-b563-89c5f82abcf4" providerId="ADAL" clId="{D0862AAE-8B4D-4D2D-83D7-B15D7E073920}" dt="2023-08-18T18:18:55.653" v="97" actId="478"/>
          <ac:spMkLst>
            <pc:docMk/>
            <pc:sldMk cId="2643313773" sldId="283"/>
            <ac:spMk id="3" creationId="{EE3C5A1C-FF8B-BE99-D9EF-CF119EC38646}"/>
          </ac:spMkLst>
        </pc:spChg>
        <pc:spChg chg="add mod">
          <ac:chgData name="Youmna Badawy" userId="b530a2ca-c296-40d9-b563-89c5f82abcf4" providerId="ADAL" clId="{D0862AAE-8B4D-4D2D-83D7-B15D7E073920}" dt="2023-08-18T18:21:02.130" v="111" actId="1076"/>
          <ac:spMkLst>
            <pc:docMk/>
            <pc:sldMk cId="2643313773" sldId="283"/>
            <ac:spMk id="4" creationId="{48D62E1D-737B-1601-2F3E-27DEC8A59094}"/>
          </ac:spMkLst>
        </pc:spChg>
        <pc:picChg chg="add mod">
          <ac:chgData name="Youmna Badawy" userId="b530a2ca-c296-40d9-b563-89c5f82abcf4" providerId="ADAL" clId="{D0862AAE-8B4D-4D2D-83D7-B15D7E073920}" dt="2023-08-18T18:19:17.184" v="101" actId="1076"/>
          <ac:picMkLst>
            <pc:docMk/>
            <pc:sldMk cId="2643313773" sldId="283"/>
            <ac:picMk id="2050" creationId="{B18BEDC3-EB8F-5A4E-D9D1-EECFD0524304}"/>
          </ac:picMkLst>
        </pc:picChg>
      </pc:sldChg>
      <pc:sldChg chg="addSp delSp modSp new mod delAnim modAnim">
        <pc:chgData name="Youmna Badawy" userId="b530a2ca-c296-40d9-b563-89c5f82abcf4" providerId="ADAL" clId="{D0862AAE-8B4D-4D2D-83D7-B15D7E073920}" dt="2023-08-18T19:28:21.632" v="160" actId="1076"/>
        <pc:sldMkLst>
          <pc:docMk/>
          <pc:sldMk cId="3158526052" sldId="284"/>
        </pc:sldMkLst>
        <pc:spChg chg="mod">
          <ac:chgData name="Youmna Badawy" userId="b530a2ca-c296-40d9-b563-89c5f82abcf4" providerId="ADAL" clId="{D0862AAE-8B4D-4D2D-83D7-B15D7E073920}" dt="2023-08-18T18:21:58.153" v="130" actId="20577"/>
          <ac:spMkLst>
            <pc:docMk/>
            <pc:sldMk cId="3158526052" sldId="284"/>
            <ac:spMk id="2" creationId="{D218149C-95AD-CEA9-4F98-4335CF9F31EE}"/>
          </ac:spMkLst>
        </pc:spChg>
        <pc:spChg chg="mod">
          <ac:chgData name="Youmna Badawy" userId="b530a2ca-c296-40d9-b563-89c5f82abcf4" providerId="ADAL" clId="{D0862AAE-8B4D-4D2D-83D7-B15D7E073920}" dt="2023-08-18T19:24:34.505" v="152" actId="27636"/>
          <ac:spMkLst>
            <pc:docMk/>
            <pc:sldMk cId="3158526052" sldId="284"/>
            <ac:spMk id="3" creationId="{3863ABB0-7AA2-2DC3-439E-251D97CCB847}"/>
          </ac:spMkLst>
        </pc:spChg>
        <pc:spChg chg="add del">
          <ac:chgData name="Youmna Badawy" userId="b530a2ca-c296-40d9-b563-89c5f82abcf4" providerId="ADAL" clId="{D0862AAE-8B4D-4D2D-83D7-B15D7E073920}" dt="2023-08-18T19:23:09.231" v="147" actId="22"/>
          <ac:spMkLst>
            <pc:docMk/>
            <pc:sldMk cId="3158526052" sldId="284"/>
            <ac:spMk id="5" creationId="{3E7E4549-B9AC-07E7-CAC3-0299D7A4EB52}"/>
          </ac:spMkLst>
        </pc:spChg>
        <pc:picChg chg="add del mod">
          <ac:chgData name="Youmna Badawy" userId="b530a2ca-c296-40d9-b563-89c5f82abcf4" providerId="ADAL" clId="{D0862AAE-8B4D-4D2D-83D7-B15D7E073920}" dt="2023-08-18T19:27:34.542" v="155" actId="478"/>
          <ac:picMkLst>
            <pc:docMk/>
            <pc:sldMk cId="3158526052" sldId="284"/>
            <ac:picMk id="6" creationId="{05BE8B09-FA47-0328-F09E-78052A5C1802}"/>
          </ac:picMkLst>
        </pc:picChg>
        <pc:picChg chg="add mod">
          <ac:chgData name="Youmna Badawy" userId="b530a2ca-c296-40d9-b563-89c5f82abcf4" providerId="ADAL" clId="{D0862AAE-8B4D-4D2D-83D7-B15D7E073920}" dt="2023-08-18T19:28:21.632" v="160" actId="1076"/>
          <ac:picMkLst>
            <pc:docMk/>
            <pc:sldMk cId="3158526052" sldId="284"/>
            <ac:picMk id="7" creationId="{DC2353AA-9B8E-5B7D-9018-3A10395BCA4A}"/>
          </ac:picMkLst>
        </pc:picChg>
      </pc:sldChg>
      <pc:sldChg chg="addSp delSp modSp new mod ord modAnim">
        <pc:chgData name="Youmna Badawy" userId="b530a2ca-c296-40d9-b563-89c5f82abcf4" providerId="ADAL" clId="{D0862AAE-8B4D-4D2D-83D7-B15D7E073920}" dt="2023-08-18T20:39:10.329" v="2304" actId="20577"/>
        <pc:sldMkLst>
          <pc:docMk/>
          <pc:sldMk cId="2960029477" sldId="285"/>
        </pc:sldMkLst>
        <pc:spChg chg="mod">
          <ac:chgData name="Youmna Badawy" userId="b530a2ca-c296-40d9-b563-89c5f82abcf4" providerId="ADAL" clId="{D0862AAE-8B4D-4D2D-83D7-B15D7E073920}" dt="2023-08-18T19:31:32.248" v="175" actId="20577"/>
          <ac:spMkLst>
            <pc:docMk/>
            <pc:sldMk cId="2960029477" sldId="285"/>
            <ac:spMk id="2" creationId="{E92C59CE-84A4-04FA-C3F7-383E32BECDFF}"/>
          </ac:spMkLst>
        </pc:spChg>
        <pc:spChg chg="mod">
          <ac:chgData name="Youmna Badawy" userId="b530a2ca-c296-40d9-b563-89c5f82abcf4" providerId="ADAL" clId="{D0862AAE-8B4D-4D2D-83D7-B15D7E073920}" dt="2023-08-18T20:39:10.329" v="2304" actId="20577"/>
          <ac:spMkLst>
            <pc:docMk/>
            <pc:sldMk cId="2960029477" sldId="285"/>
            <ac:spMk id="3" creationId="{548DC2AB-4114-7C55-0121-7C6828F6A5C0}"/>
          </ac:spMkLst>
        </pc:spChg>
        <pc:spChg chg="add mod">
          <ac:chgData name="Youmna Badawy" userId="b530a2ca-c296-40d9-b563-89c5f82abcf4" providerId="ADAL" clId="{D0862AAE-8B4D-4D2D-83D7-B15D7E073920}" dt="2023-08-18T19:43:59.502" v="1169" actId="1076"/>
          <ac:spMkLst>
            <pc:docMk/>
            <pc:sldMk cId="2960029477" sldId="285"/>
            <ac:spMk id="5" creationId="{A43A01BF-CDBA-FC9D-B884-F76FA14E7406}"/>
          </ac:spMkLst>
        </pc:spChg>
        <pc:spChg chg="add mod">
          <ac:chgData name="Youmna Badawy" userId="b530a2ca-c296-40d9-b563-89c5f82abcf4" providerId="ADAL" clId="{D0862AAE-8B4D-4D2D-83D7-B15D7E073920}" dt="2023-08-18T20:20:01.382" v="2153" actId="20577"/>
          <ac:spMkLst>
            <pc:docMk/>
            <pc:sldMk cId="2960029477" sldId="285"/>
            <ac:spMk id="6" creationId="{F6108E61-542B-BC33-3D25-6C5C27A92C5B}"/>
          </ac:spMkLst>
        </pc:spChg>
        <pc:spChg chg="add mod">
          <ac:chgData name="Youmna Badawy" userId="b530a2ca-c296-40d9-b563-89c5f82abcf4" providerId="ADAL" clId="{D0862AAE-8B4D-4D2D-83D7-B15D7E073920}" dt="2023-08-18T20:33:10.512" v="2274" actId="1076"/>
          <ac:spMkLst>
            <pc:docMk/>
            <pc:sldMk cId="2960029477" sldId="285"/>
            <ac:spMk id="8" creationId="{ACB12D7B-46D7-E520-367B-834B3246486F}"/>
          </ac:spMkLst>
        </pc:spChg>
        <pc:picChg chg="add mod">
          <ac:chgData name="Youmna Badawy" userId="b530a2ca-c296-40d9-b563-89c5f82abcf4" providerId="ADAL" clId="{D0862AAE-8B4D-4D2D-83D7-B15D7E073920}" dt="2023-08-18T19:43:56.076" v="1168"/>
          <ac:picMkLst>
            <pc:docMk/>
            <pc:sldMk cId="2960029477" sldId="285"/>
            <ac:picMk id="4" creationId="{579BB32D-DA64-19FE-1FA3-BC61C6DB013B}"/>
          </ac:picMkLst>
        </pc:picChg>
        <pc:picChg chg="add del mod">
          <ac:chgData name="Youmna Badawy" userId="b530a2ca-c296-40d9-b563-89c5f82abcf4" providerId="ADAL" clId="{D0862AAE-8B4D-4D2D-83D7-B15D7E073920}" dt="2023-08-18T20:31:28.089" v="2267" actId="478"/>
          <ac:picMkLst>
            <pc:docMk/>
            <pc:sldMk cId="2960029477" sldId="285"/>
            <ac:picMk id="7" creationId="{94D9D5BF-FE73-ADB6-1488-5D15BD93A627}"/>
          </ac:picMkLst>
        </pc:picChg>
        <pc:picChg chg="add mod">
          <ac:chgData name="Youmna Badawy" userId="b530a2ca-c296-40d9-b563-89c5f82abcf4" providerId="ADAL" clId="{D0862AAE-8B4D-4D2D-83D7-B15D7E073920}" dt="2023-08-18T20:33:07.550" v="2272" actId="1076"/>
          <ac:picMkLst>
            <pc:docMk/>
            <pc:sldMk cId="2960029477" sldId="285"/>
            <ac:picMk id="6146" creationId="{C14F8F24-710A-8A70-C6FC-133BB26752E0}"/>
          </ac:picMkLst>
        </pc:picChg>
      </pc:sldChg>
      <pc:sldChg chg="addSp delSp modSp new mod modAnim modNotesTx">
        <pc:chgData name="Youmna Badawy" userId="b530a2ca-c296-40d9-b563-89c5f82abcf4" providerId="ADAL" clId="{D0862AAE-8B4D-4D2D-83D7-B15D7E073920}" dt="2023-08-18T20:40:02.622" v="2391" actId="20577"/>
        <pc:sldMkLst>
          <pc:docMk/>
          <pc:sldMk cId="2238607203" sldId="286"/>
        </pc:sldMkLst>
        <pc:spChg chg="mod">
          <ac:chgData name="Youmna Badawy" userId="b530a2ca-c296-40d9-b563-89c5f82abcf4" providerId="ADAL" clId="{D0862AAE-8B4D-4D2D-83D7-B15D7E073920}" dt="2023-08-18T19:40:10.889" v="1119" actId="20577"/>
          <ac:spMkLst>
            <pc:docMk/>
            <pc:sldMk cId="2238607203" sldId="286"/>
            <ac:spMk id="2" creationId="{1C5DBD48-F9BD-35E6-0D33-FF7BC774426F}"/>
          </ac:spMkLst>
        </pc:spChg>
        <pc:spChg chg="mod">
          <ac:chgData name="Youmna Badawy" userId="b530a2ca-c296-40d9-b563-89c5f82abcf4" providerId="ADAL" clId="{D0862AAE-8B4D-4D2D-83D7-B15D7E073920}" dt="2023-08-18T20:40:02.622" v="2391" actId="20577"/>
          <ac:spMkLst>
            <pc:docMk/>
            <pc:sldMk cId="2238607203" sldId="286"/>
            <ac:spMk id="3" creationId="{6D862FC0-3FAA-66D3-6386-BB59349A231E}"/>
          </ac:spMkLst>
        </pc:spChg>
        <pc:spChg chg="add mod">
          <ac:chgData name="Youmna Badawy" userId="b530a2ca-c296-40d9-b563-89c5f82abcf4" providerId="ADAL" clId="{D0862AAE-8B4D-4D2D-83D7-B15D7E073920}" dt="2023-08-18T19:49:56.851" v="1697" actId="1076"/>
          <ac:spMkLst>
            <pc:docMk/>
            <pc:sldMk cId="2238607203" sldId="286"/>
            <ac:spMk id="4" creationId="{242B4CF6-7BE5-364E-0405-47EF412246A8}"/>
          </ac:spMkLst>
        </pc:spChg>
        <pc:spChg chg="add mod">
          <ac:chgData name="Youmna Badawy" userId="b530a2ca-c296-40d9-b563-89c5f82abcf4" providerId="ADAL" clId="{D0862AAE-8B4D-4D2D-83D7-B15D7E073920}" dt="2023-08-18T19:54:20.075" v="1748" actId="404"/>
          <ac:spMkLst>
            <pc:docMk/>
            <pc:sldMk cId="2238607203" sldId="286"/>
            <ac:spMk id="5" creationId="{FAC450B8-11D2-7054-92CD-CE49C02D6146}"/>
          </ac:spMkLst>
        </pc:spChg>
        <pc:picChg chg="add mod">
          <ac:chgData name="Youmna Badawy" userId="b530a2ca-c296-40d9-b563-89c5f82abcf4" providerId="ADAL" clId="{D0862AAE-8B4D-4D2D-83D7-B15D7E073920}" dt="2023-08-18T20:23:41.328" v="2185" actId="1076"/>
          <ac:picMkLst>
            <pc:docMk/>
            <pc:sldMk cId="2238607203" sldId="286"/>
            <ac:picMk id="6" creationId="{7F6BA065-526C-2EAF-7822-666F746FDDA1}"/>
          </ac:picMkLst>
        </pc:picChg>
        <pc:picChg chg="add del mod">
          <ac:chgData name="Youmna Badawy" userId="b530a2ca-c296-40d9-b563-89c5f82abcf4" providerId="ADAL" clId="{D0862AAE-8B4D-4D2D-83D7-B15D7E073920}" dt="2023-08-18T19:52:14.520" v="1698" actId="478"/>
          <ac:picMkLst>
            <pc:docMk/>
            <pc:sldMk cId="2238607203" sldId="286"/>
            <ac:picMk id="5122" creationId="{CCEC0026-722C-6E7A-CB11-5EFE9A6E8D52}"/>
          </ac:picMkLst>
        </pc:picChg>
        <pc:picChg chg="add mod">
          <ac:chgData name="Youmna Badawy" userId="b530a2ca-c296-40d9-b563-89c5f82abcf4" providerId="ADAL" clId="{D0862AAE-8B4D-4D2D-83D7-B15D7E073920}" dt="2023-08-18T19:43:41.266" v="1163" actId="1076"/>
          <ac:picMkLst>
            <pc:docMk/>
            <pc:sldMk cId="2238607203" sldId="286"/>
            <ac:picMk id="5124" creationId="{ED460261-E0CA-981C-9651-6E02EBDD97EE}"/>
          </ac:picMkLst>
        </pc:picChg>
        <pc:picChg chg="add del mod">
          <ac:chgData name="Youmna Badawy" userId="b530a2ca-c296-40d9-b563-89c5f82abcf4" providerId="ADAL" clId="{D0862AAE-8B4D-4D2D-83D7-B15D7E073920}" dt="2023-08-18T20:23:35.734" v="2183" actId="21"/>
          <ac:picMkLst>
            <pc:docMk/>
            <pc:sldMk cId="2238607203" sldId="286"/>
            <ac:picMk id="5126" creationId="{EE65D822-BB96-9756-2638-E3B290CCA936}"/>
          </ac:picMkLst>
        </pc:picChg>
        <pc:picChg chg="add mod">
          <ac:chgData name="Youmna Badawy" userId="b530a2ca-c296-40d9-b563-89c5f82abcf4" providerId="ADAL" clId="{D0862AAE-8B4D-4D2D-83D7-B15D7E073920}" dt="2023-08-18T20:22:00.342" v="2175" actId="1076"/>
          <ac:picMkLst>
            <pc:docMk/>
            <pc:sldMk cId="2238607203" sldId="286"/>
            <ac:picMk id="5128" creationId="{813AE071-B194-5560-B8BE-D6176E10C97A}"/>
          </ac:picMkLst>
        </pc:picChg>
      </pc:sldChg>
      <pc:sldChg chg="addSp modSp new mod">
        <pc:chgData name="Youmna Badawy" userId="b530a2ca-c296-40d9-b563-89c5f82abcf4" providerId="ADAL" clId="{D0862AAE-8B4D-4D2D-83D7-B15D7E073920}" dt="2023-08-18T20:38:54.775" v="2296" actId="20577"/>
        <pc:sldMkLst>
          <pc:docMk/>
          <pc:sldMk cId="2387480704" sldId="287"/>
        </pc:sldMkLst>
        <pc:spChg chg="mod">
          <ac:chgData name="Youmna Badawy" userId="b530a2ca-c296-40d9-b563-89c5f82abcf4" providerId="ADAL" clId="{D0862AAE-8B4D-4D2D-83D7-B15D7E073920}" dt="2023-08-18T19:40:46.227" v="1133" actId="20577"/>
          <ac:spMkLst>
            <pc:docMk/>
            <pc:sldMk cId="2387480704" sldId="287"/>
            <ac:spMk id="2" creationId="{46349EEA-AC7B-000A-235D-2181DEF3ACF6}"/>
          </ac:spMkLst>
        </pc:spChg>
        <pc:spChg chg="mod">
          <ac:chgData name="Youmna Badawy" userId="b530a2ca-c296-40d9-b563-89c5f82abcf4" providerId="ADAL" clId="{D0862AAE-8B4D-4D2D-83D7-B15D7E073920}" dt="2023-08-18T20:38:54.775" v="2296" actId="20577"/>
          <ac:spMkLst>
            <pc:docMk/>
            <pc:sldMk cId="2387480704" sldId="287"/>
            <ac:spMk id="3" creationId="{BE52C9ED-38C6-EF9E-E084-F35BA5EDCDDB}"/>
          </ac:spMkLst>
        </pc:spChg>
        <pc:spChg chg="add mod">
          <ac:chgData name="Youmna Badawy" userId="b530a2ca-c296-40d9-b563-89c5f82abcf4" providerId="ADAL" clId="{D0862AAE-8B4D-4D2D-83D7-B15D7E073920}" dt="2023-08-18T20:38:36.770" v="2290" actId="20577"/>
          <ac:spMkLst>
            <pc:docMk/>
            <pc:sldMk cId="2387480704" sldId="287"/>
            <ac:spMk id="4" creationId="{DAB60428-149C-02EC-9196-96F30F12BCDD}"/>
          </ac:spMkLst>
        </pc:spChg>
        <pc:picChg chg="add mod">
          <ac:chgData name="Youmna Badawy" userId="b530a2ca-c296-40d9-b563-89c5f82abcf4" providerId="ADAL" clId="{D0862AAE-8B4D-4D2D-83D7-B15D7E073920}" dt="2023-08-18T19:42:00.777" v="1139" actId="1076"/>
          <ac:picMkLst>
            <pc:docMk/>
            <pc:sldMk cId="2387480704" sldId="287"/>
            <ac:picMk id="4098" creationId="{29621AFE-9254-1D3E-9E3B-A428340C62E9}"/>
          </ac:picMkLst>
        </pc:picChg>
      </pc:sldChg>
      <pc:sldChg chg="addSp delSp modSp new mod ord">
        <pc:chgData name="Youmna Badawy" userId="b530a2ca-c296-40d9-b563-89c5f82abcf4" providerId="ADAL" clId="{D0862AAE-8B4D-4D2D-83D7-B15D7E073920}" dt="2023-08-18T20:21:31.040" v="2172" actId="20577"/>
        <pc:sldMkLst>
          <pc:docMk/>
          <pc:sldMk cId="3854213124" sldId="288"/>
        </pc:sldMkLst>
        <pc:spChg chg="mod">
          <ac:chgData name="Youmna Badawy" userId="b530a2ca-c296-40d9-b563-89c5f82abcf4" providerId="ADAL" clId="{D0862AAE-8B4D-4D2D-83D7-B15D7E073920}" dt="2023-08-18T20:21:31.040" v="2172" actId="20577"/>
          <ac:spMkLst>
            <pc:docMk/>
            <pc:sldMk cId="3854213124" sldId="288"/>
            <ac:spMk id="2" creationId="{66217A1E-EE44-C142-2CCE-0FCD7870E677}"/>
          </ac:spMkLst>
        </pc:spChg>
        <pc:spChg chg="del">
          <ac:chgData name="Youmna Badawy" userId="b530a2ca-c296-40d9-b563-89c5f82abcf4" providerId="ADAL" clId="{D0862AAE-8B4D-4D2D-83D7-B15D7E073920}" dt="2023-08-18T20:19:28.051" v="2148" actId="478"/>
          <ac:spMkLst>
            <pc:docMk/>
            <pc:sldMk cId="3854213124" sldId="288"/>
            <ac:spMk id="3" creationId="{CD9F36F5-551B-76A0-86B6-7959674AA18B}"/>
          </ac:spMkLst>
        </pc:spChg>
        <pc:picChg chg="add del mod">
          <ac:chgData name="Youmna Badawy" userId="b530a2ca-c296-40d9-b563-89c5f82abcf4" providerId="ADAL" clId="{D0862AAE-8B4D-4D2D-83D7-B15D7E073920}" dt="2023-08-18T20:19:26.114" v="2147" actId="478"/>
          <ac:picMkLst>
            <pc:docMk/>
            <pc:sldMk cId="3854213124" sldId="288"/>
            <ac:picMk id="7170" creationId="{EC8EFB3D-429D-087D-FF70-994EB809F719}"/>
          </ac:picMkLst>
        </pc:picChg>
        <pc:picChg chg="add mod">
          <ac:chgData name="Youmna Badawy" userId="b530a2ca-c296-40d9-b563-89c5f82abcf4" providerId="ADAL" clId="{D0862AAE-8B4D-4D2D-83D7-B15D7E073920}" dt="2023-08-18T20:19:31.134" v="2150" actId="1076"/>
          <ac:picMkLst>
            <pc:docMk/>
            <pc:sldMk cId="3854213124" sldId="288"/>
            <ac:picMk id="7172" creationId="{975EC11C-B3C0-075D-07F1-6B49543D45E8}"/>
          </ac:picMkLst>
        </pc:picChg>
      </pc:sldChg>
    </pc:docChg>
  </pc:docChgLst>
  <pc:docChgLst>
    <pc:chgData name="Youmna Badawy" userId="S::youmna.badawy@johnabbott.qc.ca::b530a2ca-c296-40d9-b563-89c5f82abcf4" providerId="AD" clId="Web-{44D57314-70D1-DB38-85C9-CF681E93A64E}"/>
    <pc:docChg chg="modSld">
      <pc:chgData name="Youmna Badawy" userId="S::youmna.badawy@johnabbott.qc.ca::b530a2ca-c296-40d9-b563-89c5f82abcf4" providerId="AD" clId="Web-{44D57314-70D1-DB38-85C9-CF681E93A64E}" dt="2023-08-23T13:36:42.206" v="0" actId="1076"/>
      <pc:docMkLst>
        <pc:docMk/>
      </pc:docMkLst>
      <pc:sldChg chg="modSp">
        <pc:chgData name="Youmna Badawy" userId="S::youmna.badawy@johnabbott.qc.ca::b530a2ca-c296-40d9-b563-89c5f82abcf4" providerId="AD" clId="Web-{44D57314-70D1-DB38-85C9-CF681E93A64E}" dt="2023-08-23T13:36:42.206" v="0" actId="1076"/>
        <pc:sldMkLst>
          <pc:docMk/>
          <pc:sldMk cId="0" sldId="279"/>
        </pc:sldMkLst>
        <pc:picChg chg="mod">
          <ac:chgData name="Youmna Badawy" userId="S::youmna.badawy@johnabbott.qc.ca::b530a2ca-c296-40d9-b563-89c5f82abcf4" providerId="AD" clId="Web-{44D57314-70D1-DB38-85C9-CF681E93A64E}" dt="2023-08-23T13:36:42.206" v="0" actId="1076"/>
          <ac:picMkLst>
            <pc:docMk/>
            <pc:sldMk cId="0" sldId="279"/>
            <ac:picMk id="7" creationId="{B377121F-110A-60F4-87EF-59982C93C342}"/>
          </ac:picMkLst>
        </pc:picChg>
      </pc:sldChg>
    </pc:docChg>
  </pc:docChgLst>
  <pc:docChgLst>
    <pc:chgData name="Youmna Badawy" userId="S::youmna.badawy@johnabbott.qc.ca::b530a2ca-c296-40d9-b563-89c5f82abcf4" providerId="AD" clId="Web-{FB2A201A-6E48-A191-A8C0-B50DB9797A68}"/>
    <pc:docChg chg="sldOrd">
      <pc:chgData name="Youmna Badawy" userId="S::youmna.badawy@johnabbott.qc.ca::b530a2ca-c296-40d9-b563-89c5f82abcf4" providerId="AD" clId="Web-{FB2A201A-6E48-A191-A8C0-B50DB9797A68}" dt="2023-10-04T18:21:25.744" v="0"/>
      <pc:docMkLst>
        <pc:docMk/>
      </pc:docMkLst>
      <pc:sldChg chg="ord">
        <pc:chgData name="Youmna Badawy" userId="S::youmna.badawy@johnabbott.qc.ca::b530a2ca-c296-40d9-b563-89c5f82abcf4" providerId="AD" clId="Web-{FB2A201A-6E48-A191-A8C0-B50DB9797A68}" dt="2023-10-04T18:21:25.744" v="0"/>
        <pc:sldMkLst>
          <pc:docMk/>
          <pc:sldMk cId="2238607203" sldId="286"/>
        </pc:sldMkLst>
      </pc:sldChg>
    </pc:docChg>
  </pc:docChgLst>
  <pc:docChgLst>
    <pc:chgData name="Youmna Badawy" userId="S::youmna.badawy@johnabbott.qc.ca::b530a2ca-c296-40d9-b563-89c5f82abcf4" providerId="AD" clId="Web-{15B28ECD-E2C4-7845-06D5-677F83AA0F92}"/>
    <pc:docChg chg="modSld sldOrd">
      <pc:chgData name="Youmna Badawy" userId="S::youmna.badawy@johnabbott.qc.ca::b530a2ca-c296-40d9-b563-89c5f82abcf4" providerId="AD" clId="Web-{15B28ECD-E2C4-7845-06D5-677F83AA0F92}" dt="2023-08-22T20:51:58.035" v="11" actId="20577"/>
      <pc:docMkLst>
        <pc:docMk/>
      </pc:docMkLst>
      <pc:sldChg chg="modSp">
        <pc:chgData name="Youmna Badawy" userId="S::youmna.badawy@johnabbott.qc.ca::b530a2ca-c296-40d9-b563-89c5f82abcf4" providerId="AD" clId="Web-{15B28ECD-E2C4-7845-06D5-677F83AA0F92}" dt="2023-08-22T20:51:58.035" v="11" actId="20577"/>
        <pc:sldMkLst>
          <pc:docMk/>
          <pc:sldMk cId="0" sldId="257"/>
        </pc:sldMkLst>
        <pc:spChg chg="mod">
          <ac:chgData name="Youmna Badawy" userId="S::youmna.badawy@johnabbott.qc.ca::b530a2ca-c296-40d9-b563-89c5f82abcf4" providerId="AD" clId="Web-{15B28ECD-E2C4-7845-06D5-677F83AA0F92}" dt="2023-08-22T20:51:58.035" v="11" actId="20577"/>
          <ac:spMkLst>
            <pc:docMk/>
            <pc:sldMk cId="0" sldId="257"/>
            <ac:spMk id="137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15B28ECD-E2C4-7845-06D5-677F83AA0F92}" dt="2023-08-22T20:51:50.754" v="10" actId="20577"/>
        <pc:sldMkLst>
          <pc:docMk/>
          <pc:sldMk cId="0" sldId="258"/>
        </pc:sldMkLst>
        <pc:spChg chg="mod">
          <ac:chgData name="Youmna Badawy" userId="S::youmna.badawy@johnabbott.qc.ca::b530a2ca-c296-40d9-b563-89c5f82abcf4" providerId="AD" clId="Web-{15B28ECD-E2C4-7845-06D5-677F83AA0F92}" dt="2023-08-22T20:51:50.754" v="10" actId="20577"/>
          <ac:spMkLst>
            <pc:docMk/>
            <pc:sldMk cId="0" sldId="258"/>
            <ac:spMk id="143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15B28ECD-E2C4-7845-06D5-677F83AA0F92}" dt="2023-08-22T20:51:14.363" v="4" actId="20577"/>
        <pc:sldMkLst>
          <pc:docMk/>
          <pc:sldMk cId="0" sldId="269"/>
        </pc:sldMkLst>
        <pc:spChg chg="mod">
          <ac:chgData name="Youmna Badawy" userId="S::youmna.badawy@johnabbott.qc.ca::b530a2ca-c296-40d9-b563-89c5f82abcf4" providerId="AD" clId="Web-{15B28ECD-E2C4-7845-06D5-677F83AA0F92}" dt="2023-08-22T20:51:14.363" v="4" actId="20577"/>
          <ac:spMkLst>
            <pc:docMk/>
            <pc:sldMk cId="0" sldId="269"/>
            <ac:spMk id="251" creationId="{00000000-0000-0000-0000-000000000000}"/>
          </ac:spMkLst>
        </pc:spChg>
      </pc:sldChg>
      <pc:sldChg chg="ord">
        <pc:chgData name="Youmna Badawy" userId="S::youmna.badawy@johnabbott.qc.ca::b530a2ca-c296-40d9-b563-89c5f82abcf4" providerId="AD" clId="Web-{15B28ECD-E2C4-7845-06D5-677F83AA0F92}" dt="2023-08-22T20:51:23.144" v="5"/>
        <pc:sldMkLst>
          <pc:docMk/>
          <pc:sldMk cId="3854213124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AD95A-136B-4C20-B9F0-3E0E937F00E3}" type="datetimeFigureOut">
              <a:rPr lang="fr-CA" smtClean="0"/>
              <a:t>2023-10-04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43353-47CF-46CE-A1D3-139BEFC476D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70820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mous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ptical_mous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85f3bc64d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e85f3bc64d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/>
              <a:t>Plasma is a chemical state of molecules when molecules in state of gas are heated up (excited with electric charge).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/>
              <a:t>Typical Plasma displays have two glass plates sandwiching hundreds of thousands of cells containing plasma.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/>
              <a:t>Two sets of electrodes will provide some charges which will excite the plasma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en-US"/>
              <a:t>Which will release photons at three different wavelength (either red, green or blue)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 LCD Screen is made up of layers of very</a:t>
            </a:r>
            <a:r>
              <a:rPr lang="en-US" b="1"/>
              <a:t> thin glass </a:t>
            </a:r>
            <a:r>
              <a:rPr lang="en-US"/>
              <a:t>(2), </a:t>
            </a:r>
            <a:r>
              <a:rPr lang="en-US" b="1"/>
              <a:t>liquid crystal </a:t>
            </a:r>
            <a:r>
              <a:rPr lang="en-US"/>
              <a:t>(5um), metal and dielectrics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err="1"/>
              <a:t>Liquid</a:t>
            </a:r>
            <a:r>
              <a:rPr lang="fr-CA"/>
              <a:t> </a:t>
            </a:r>
            <a:r>
              <a:rPr lang="fr-CA" err="1"/>
              <a:t>cystal</a:t>
            </a:r>
            <a:r>
              <a:rPr lang="fr-CA"/>
              <a:t> </a:t>
            </a:r>
            <a:r>
              <a:rPr lang="fr-CA" err="1"/>
              <a:t>is</a:t>
            </a:r>
            <a:r>
              <a:rPr lang="fr-CA"/>
              <a:t> a </a:t>
            </a:r>
            <a:r>
              <a:rPr lang="fr-CA" err="1"/>
              <a:t>modelcule</a:t>
            </a:r>
            <a:r>
              <a:rPr lang="fr-CA"/>
              <a:t> </a:t>
            </a:r>
            <a:r>
              <a:rPr lang="fr-CA" err="1"/>
              <a:t>between</a:t>
            </a:r>
            <a:r>
              <a:rPr lang="fr-CA"/>
              <a:t> </a:t>
            </a:r>
            <a:r>
              <a:rPr lang="fr-CA" err="1"/>
              <a:t>liquid</a:t>
            </a:r>
            <a:r>
              <a:rPr lang="fr-CA"/>
              <a:t> (not </a:t>
            </a:r>
            <a:r>
              <a:rPr lang="fr-CA" err="1"/>
              <a:t>ordered</a:t>
            </a:r>
            <a:r>
              <a:rPr lang="fr-CA"/>
              <a:t> and constant motion) and </a:t>
            </a:r>
            <a:r>
              <a:rPr lang="fr-CA" err="1"/>
              <a:t>crystal</a:t>
            </a:r>
            <a:r>
              <a:rPr lang="fr-CA"/>
              <a:t> (</a:t>
            </a:r>
            <a:r>
              <a:rPr lang="fr-CA" err="1"/>
              <a:t>ordered</a:t>
            </a:r>
            <a:r>
              <a:rPr lang="fr-CA"/>
              <a:t> fashion)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err="1"/>
              <a:t>Liquid</a:t>
            </a:r>
            <a:r>
              <a:rPr lang="fr-CA"/>
              <a:t> </a:t>
            </a:r>
            <a:r>
              <a:rPr lang="fr-CA" err="1"/>
              <a:t>crytsal</a:t>
            </a:r>
            <a:r>
              <a:rPr lang="fr-CA"/>
              <a:t> </a:t>
            </a:r>
            <a:r>
              <a:rPr lang="fr-CA" err="1"/>
              <a:t>is</a:t>
            </a:r>
            <a:r>
              <a:rPr lang="fr-CA"/>
              <a:t> </a:t>
            </a:r>
            <a:r>
              <a:rPr lang="fr-CA" err="1"/>
              <a:t>organic</a:t>
            </a:r>
            <a:r>
              <a:rPr lang="fr-CA"/>
              <a:t> (made of carbone and </a:t>
            </a:r>
            <a:r>
              <a:rPr lang="fr-CA" err="1"/>
              <a:t>oxygen</a:t>
            </a:r>
            <a:r>
              <a:rPr lang="fr-CA"/>
              <a:t>), </a:t>
            </a:r>
            <a:r>
              <a:rPr lang="fr-CA" err="1"/>
              <a:t>they</a:t>
            </a:r>
            <a:r>
              <a:rPr lang="fr-CA"/>
              <a:t> can </a:t>
            </a:r>
            <a:r>
              <a:rPr lang="fr-CA" err="1"/>
              <a:t>be</a:t>
            </a:r>
            <a:r>
              <a:rPr lang="fr-CA"/>
              <a:t> </a:t>
            </a:r>
            <a:r>
              <a:rPr lang="fr-CA" b="1" err="1"/>
              <a:t>smectic</a:t>
            </a:r>
            <a:r>
              <a:rPr lang="fr-CA"/>
              <a:t> (</a:t>
            </a:r>
            <a:r>
              <a:rPr lang="fr-CA" err="1"/>
              <a:t>parallel</a:t>
            </a:r>
            <a:r>
              <a:rPr lang="fr-CA"/>
              <a:t>), </a:t>
            </a:r>
            <a:r>
              <a:rPr lang="fr-CA" b="1" err="1"/>
              <a:t>nematic</a:t>
            </a:r>
            <a:r>
              <a:rPr lang="fr-CA"/>
              <a:t> (</a:t>
            </a:r>
            <a:r>
              <a:rPr lang="fr-CA" err="1"/>
              <a:t>same</a:t>
            </a:r>
            <a:r>
              <a:rPr lang="fr-CA"/>
              <a:t> direction not </a:t>
            </a:r>
            <a:r>
              <a:rPr lang="fr-CA" err="1"/>
              <a:t>layered</a:t>
            </a:r>
            <a:r>
              <a:rPr lang="fr-CA"/>
              <a:t>), </a:t>
            </a:r>
            <a:r>
              <a:rPr lang="fr-CA" b="1" err="1"/>
              <a:t>cholesteric</a:t>
            </a:r>
            <a:r>
              <a:rPr lang="fr-CA"/>
              <a:t> (</a:t>
            </a:r>
            <a:r>
              <a:rPr lang="fr-CA" err="1"/>
              <a:t>helix</a:t>
            </a:r>
            <a:r>
              <a:rPr lang="fr-CA"/>
              <a:t> </a:t>
            </a:r>
            <a:r>
              <a:rPr lang="fr-CA" err="1"/>
              <a:t>order</a:t>
            </a:r>
            <a:r>
              <a:rPr lang="fr-CA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/>
              <a:t>LCD TN (</a:t>
            </a:r>
            <a:r>
              <a:rPr lang="fr-CA" err="1"/>
              <a:t>Twistic</a:t>
            </a:r>
            <a:r>
              <a:rPr lang="fr-CA"/>
              <a:t> </a:t>
            </a:r>
            <a:r>
              <a:rPr lang="fr-CA" err="1"/>
              <a:t>nematic</a:t>
            </a:r>
            <a:r>
              <a:rPr lang="fr-CA"/>
              <a:t>) </a:t>
            </a:r>
            <a:r>
              <a:rPr lang="fr-CA" err="1"/>
              <a:t>cheapest</a:t>
            </a:r>
            <a:r>
              <a:rPr lang="fr-CA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/>
              <a:t>The </a:t>
            </a:r>
            <a:r>
              <a:rPr lang="fr-CA" err="1"/>
              <a:t>polarizing</a:t>
            </a:r>
            <a:r>
              <a:rPr lang="fr-CA"/>
              <a:t> </a:t>
            </a:r>
            <a:r>
              <a:rPr lang="fr-CA" err="1"/>
              <a:t>filter</a:t>
            </a:r>
            <a:r>
              <a:rPr lang="fr-CA"/>
              <a:t> </a:t>
            </a:r>
            <a:r>
              <a:rPr lang="fr-CA" err="1"/>
              <a:t>lets</a:t>
            </a:r>
            <a:r>
              <a:rPr lang="fr-CA"/>
              <a:t> </a:t>
            </a:r>
            <a:r>
              <a:rPr lang="fr-CA" err="1"/>
              <a:t>only</a:t>
            </a:r>
            <a:r>
              <a:rPr lang="fr-CA"/>
              <a:t> one orientation of the light </a:t>
            </a:r>
            <a:r>
              <a:rPr lang="fr-CA" err="1"/>
              <a:t>pass</a:t>
            </a:r>
            <a:r>
              <a:rPr lang="fr-CA"/>
              <a:t> </a:t>
            </a:r>
            <a:r>
              <a:rPr lang="fr-CA" err="1"/>
              <a:t>through</a:t>
            </a:r>
            <a:r>
              <a:rPr lang="fr-CA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/>
              <a:t>To </a:t>
            </a:r>
            <a:r>
              <a:rPr lang="fr-CA" err="1"/>
              <a:t>transform</a:t>
            </a:r>
            <a:r>
              <a:rPr lang="fr-CA"/>
              <a:t> the white light </a:t>
            </a:r>
            <a:r>
              <a:rPr lang="fr-CA" err="1"/>
              <a:t>into</a:t>
            </a:r>
            <a:r>
              <a:rPr lang="fr-CA"/>
              <a:t> </a:t>
            </a:r>
            <a:r>
              <a:rPr lang="fr-CA" err="1"/>
              <a:t>colored</a:t>
            </a:r>
            <a:r>
              <a:rPr lang="fr-CA"/>
              <a:t> light, a </a:t>
            </a:r>
            <a:r>
              <a:rPr lang="fr-CA" err="1"/>
              <a:t>color</a:t>
            </a:r>
            <a:r>
              <a:rPr lang="fr-CA"/>
              <a:t> </a:t>
            </a:r>
            <a:r>
              <a:rPr lang="fr-CA" err="1"/>
              <a:t>filter</a:t>
            </a:r>
            <a:r>
              <a:rPr lang="fr-CA"/>
              <a:t> </a:t>
            </a:r>
            <a:r>
              <a:rPr lang="fr-CA" err="1"/>
              <a:t>is</a:t>
            </a:r>
            <a:r>
              <a:rPr lang="fr-CA"/>
              <a:t> </a:t>
            </a:r>
            <a:r>
              <a:rPr lang="fr-CA" err="1"/>
              <a:t>placed</a:t>
            </a:r>
            <a:r>
              <a:rPr lang="fr-CA"/>
              <a:t> on the </a:t>
            </a:r>
            <a:r>
              <a:rPr lang="fr-CA" err="1"/>
              <a:t>outter</a:t>
            </a:r>
            <a:r>
              <a:rPr lang="fr-CA"/>
              <a:t> face ( made of pigments </a:t>
            </a:r>
            <a:r>
              <a:rPr lang="fr-CA" err="1"/>
              <a:t>which</a:t>
            </a:r>
            <a:r>
              <a:rPr lang="fr-CA"/>
              <a:t> </a:t>
            </a:r>
            <a:r>
              <a:rPr lang="fr-CA" err="1"/>
              <a:t>will</a:t>
            </a:r>
            <a:r>
              <a:rPr lang="fr-CA"/>
              <a:t> </a:t>
            </a:r>
            <a:r>
              <a:rPr lang="fr-CA" err="1"/>
              <a:t>absorb</a:t>
            </a:r>
            <a:r>
              <a:rPr lang="fr-CA"/>
              <a:t> all </a:t>
            </a:r>
            <a:r>
              <a:rPr lang="fr-CA" err="1"/>
              <a:t>colors</a:t>
            </a:r>
            <a:r>
              <a:rPr lang="fr-CA"/>
              <a:t> </a:t>
            </a:r>
            <a:r>
              <a:rPr lang="fr-CA" err="1"/>
              <a:t>execept</a:t>
            </a:r>
            <a:r>
              <a:rPr lang="fr-CA"/>
              <a:t> the </a:t>
            </a:r>
            <a:r>
              <a:rPr lang="fr-CA" err="1"/>
              <a:t>color</a:t>
            </a:r>
            <a:r>
              <a:rPr lang="fr-CA"/>
              <a:t> </a:t>
            </a:r>
            <a:r>
              <a:rPr lang="fr-CA" err="1"/>
              <a:t>that</a:t>
            </a:r>
            <a:r>
              <a:rPr lang="fr-CA"/>
              <a:t> </a:t>
            </a:r>
            <a:r>
              <a:rPr lang="fr-CA" err="1"/>
              <a:t>is</a:t>
            </a:r>
            <a:r>
              <a:rPr lang="fr-CA"/>
              <a:t> passing (</a:t>
            </a:r>
            <a:r>
              <a:rPr lang="fr-CA" err="1"/>
              <a:t>red</a:t>
            </a:r>
            <a:r>
              <a:rPr lang="fr-CA"/>
              <a:t>, </a:t>
            </a:r>
            <a:r>
              <a:rPr lang="fr-CA" err="1"/>
              <a:t>blue</a:t>
            </a:r>
            <a:r>
              <a:rPr lang="fr-CA"/>
              <a:t> or green)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43353-47CF-46CE-A1D3-139BEFC476DB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593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464c7f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eb464c7f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Good notes on history and explanation of how/why they work</a:t>
            </a:r>
            <a:br>
              <a:rPr lang="en-US"/>
            </a:br>
            <a:r>
              <a:rPr lang="en-US"/>
              <a:t>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Optical mice use image sensors to image naturally occurring texture [on the surface they are placed].... These surfaces, when lit at a grazing angle by a light emitting diode, cast distinct shadows that resemble a hilly terrain lit at sunset. Images of these surfaces are captured in continuous succession and compared with each other to determine how far the mouse has moved. 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https://en.wikipedia.org/wiki/Computer_mouse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https://en.wikipedia.org/wiki/Optical_mouse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marL="914400" lvl="1" indent="-3937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1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56565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subTitle" idx="1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663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marL="914400" lvl="1" indent="-3937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503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23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573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6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3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3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13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1449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body" idx="2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65"/>
          <p:cNvSpPr txBox="1">
            <a:spLocks noGrp="1"/>
          </p:cNvSpPr>
          <p:nvPr>
            <p:ph type="body" idx="3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65"/>
          <p:cNvSpPr txBox="1">
            <a:spLocks noGrp="1"/>
          </p:cNvSpPr>
          <p:nvPr>
            <p:ph type="body" idx="4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75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107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2573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8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8"/>
          <p:cNvSpPr txBox="1">
            <a:spLocks noGrp="1"/>
          </p:cNvSpPr>
          <p:nvPr>
            <p:ph type="body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6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8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455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9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>
            <a:spLocks noGrp="1"/>
          </p:cNvSpPr>
          <p:nvPr>
            <p:ph type="body" idx="1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6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9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0488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698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>
            <a:spLocks noGrp="1"/>
          </p:cNvSpPr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1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84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9889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9" name="Google Shape;129;p7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0" name="Google Shape;130;p7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60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9084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windows/windows-keyboard-shortcuts-3d444b08-3a00-abd6-67da-ecfc07e86b98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hyperlink" Target="https://www.youtube.com/watch?v=Gx-JVoOFYhs&amp;ab_channel=e-learning%C3%A9lectroniqu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6QwqOZ4xjE&amp;ab_channel=Lesics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AMhX3Drq14&amp;ab_channel=Lesics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R4Fl-0G124I?start=42&amp;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tDiHTK9nwYw?start=96&amp;feature=oembed" TargetMode="Externa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>
              <a:buSzPct val="100000"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Peripheral Devices</a:t>
            </a:r>
            <a:endParaRPr/>
          </a:p>
        </p:txBody>
      </p:sp>
      <p:sp>
        <p:nvSpPr>
          <p:cNvPr id="137" name="Google Shape;137;p1"/>
          <p:cNvSpPr txBox="1">
            <a:spLocks noGrp="1"/>
          </p:cNvSpPr>
          <p:nvPr>
            <p:ph type="subTitle" idx="1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>
            <a:spLocks noGrp="1"/>
          </p:cNvSpPr>
          <p:nvPr>
            <p:ph type="body" idx="1"/>
          </p:nvPr>
        </p:nvSpPr>
        <p:spPr>
          <a:xfrm>
            <a:off x="609600" y="4461075"/>
            <a:ext cx="103860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None/>
            </a:pPr>
            <a:r>
              <a:rPr lang="en-US" sz="2400"/>
              <a:t>Fill in the blank keyboard as best as you can. Then answer: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Pick 5 keys (that aren’t letters or numbers) and try explain their general purpose. Pick keys that you aren’t sure about and use your lab computer to research!</a:t>
            </a:r>
            <a:br>
              <a:rPr lang="en-US" sz="2400"/>
            </a:br>
            <a:r>
              <a:rPr lang="en-US" sz="2400"/>
              <a:t>With 1 or 2 partners, compare and discuss your answers.</a:t>
            </a:r>
            <a:endParaRPr sz="2400"/>
          </a:p>
        </p:txBody>
      </p:sp>
      <p:sp>
        <p:nvSpPr>
          <p:cNvPr id="257" name="Google Shape;257;p14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Activity: How Well Do You Know Your Keyboard?</a:t>
            </a:r>
            <a:endParaRPr/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692" y="1360940"/>
            <a:ext cx="101600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C9BE-B783-B742-2351-137D5DC79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Activity: How Well Do You Know Your Keyboard?</a:t>
            </a:r>
            <a:endParaRPr lang="fr-CA"/>
          </a:p>
        </p:txBody>
      </p:sp>
      <p:pic>
        <p:nvPicPr>
          <p:cNvPr id="2050" name="Picture 2" descr="QWERTY - Wikipedia">
            <a:extLst>
              <a:ext uri="{FF2B5EF4-FFF2-40B4-BE49-F238E27FC236}">
                <a16:creationId xmlns:a16="http://schemas.microsoft.com/office/drawing/2014/main" id="{B18BEDC3-EB8F-5A4E-D9D1-EECFD052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85" y="1721921"/>
            <a:ext cx="7986230" cy="26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62E1D-737B-1601-2F3E-27DEC8A59094}"/>
              </a:ext>
            </a:extLst>
          </p:cNvPr>
          <p:cNvSpPr txBox="1"/>
          <p:nvPr/>
        </p:nvSpPr>
        <p:spPr>
          <a:xfrm>
            <a:off x="1988585" y="4857004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>
                <a:hlinkClick r:id="rId3"/>
              </a:rPr>
              <a:t>Windows </a:t>
            </a:r>
            <a:r>
              <a:rPr lang="fr-CA" err="1">
                <a:hlinkClick r:id="rId3"/>
              </a:rPr>
              <a:t>keybpard</a:t>
            </a:r>
            <a:r>
              <a:rPr lang="fr-CA">
                <a:hlinkClick r:id="rId3"/>
              </a:rPr>
              <a:t> </a:t>
            </a:r>
            <a:r>
              <a:rPr lang="fr-CA" err="1">
                <a:hlinkClick r:id="rId3"/>
              </a:rPr>
              <a:t>shortcuts</a:t>
            </a:r>
            <a:endParaRPr lang="fr-CA"/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331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Output Devices</a:t>
            </a:r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Output devices present information to the user from a computer.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Monitors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Projectors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Printers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Speakers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Headphones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3000"/>
              <a:buNone/>
            </a:pP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8901" y="3523415"/>
            <a:ext cx="3462333" cy="288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0054" y="4409766"/>
            <a:ext cx="4568167" cy="2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1679" y="2942539"/>
            <a:ext cx="1295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</a:t>
            </a:r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body" idx="1"/>
          </p:nvPr>
        </p:nvSpPr>
        <p:spPr>
          <a:xfrm>
            <a:off x="528507" y="1825624"/>
            <a:ext cx="11551500" cy="4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00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Different types of monitors use different technologies to create an image. </a:t>
            </a:r>
            <a:endParaRPr/>
          </a:p>
          <a:p>
            <a:pPr marL="228600" lvl="0" indent="-200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However, the common principles are the same:</a:t>
            </a:r>
            <a:br>
              <a:rPr lang="en-US"/>
            </a:b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Digital representation of image to display is sent to the monitor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monitor produces each </a:t>
            </a:r>
            <a:r>
              <a:rPr lang="en-US" b="1"/>
              <a:t>pixel</a:t>
            </a:r>
            <a:r>
              <a:rPr lang="en-US"/>
              <a:t> (the “atom” of monitor displays) using some deterministic physical technology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Light from the monitor reaches us as a useful/pleasing image.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00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following slides are the main technologies used today (from oldest to latest)</a:t>
            </a:r>
            <a:br>
              <a:rPr lang="en-US"/>
            </a:br>
            <a:br>
              <a:rPr lang="en-US"/>
            </a:br>
            <a:endParaRPr/>
          </a:p>
          <a:p>
            <a:pPr marL="0" lvl="0" indent="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5f3bc64d_1_3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(CRT)</a:t>
            </a:r>
            <a:endParaRPr/>
          </a:p>
        </p:txBody>
      </p:sp>
      <p:sp>
        <p:nvSpPr>
          <p:cNvPr id="279" name="Google Shape;279;ge85f3bc64d_1_39"/>
          <p:cNvSpPr txBox="1">
            <a:spLocks noGrp="1"/>
          </p:cNvSpPr>
          <p:nvPr>
            <p:ph type="body" idx="1"/>
          </p:nvPr>
        </p:nvSpPr>
        <p:spPr>
          <a:xfrm>
            <a:off x="382650" y="1521725"/>
            <a:ext cx="115515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5524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CRT (Cathode ray tube)</a:t>
            </a:r>
            <a:endParaRPr/>
          </a:p>
          <a:p>
            <a:pPr marL="685800" lvl="1" indent="-1790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most common type of consumer and industry television before ~2010</a:t>
            </a:r>
            <a:endParaRPr/>
          </a:p>
          <a:p>
            <a:pPr marL="685800" lvl="1" indent="-1790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</a:t>
            </a:r>
            <a:r>
              <a:rPr lang="en-US" b="1"/>
              <a:t>tungsten coil</a:t>
            </a:r>
            <a:r>
              <a:rPr lang="en-US"/>
              <a:t> is heated in a vacuum until it sheds electrons, those electrons are accelerated by an electric field and guided by magnets to hit a phosphor coated glass display to emit light in a pixel grid</a:t>
            </a:r>
            <a:endParaRPr/>
          </a:p>
          <a:p>
            <a:pPr marL="685800" lvl="1" indent="-1790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b="1"/>
              <a:t>Obsolete</a:t>
            </a:r>
            <a:r>
              <a:rPr lang="en-US"/>
              <a:t> since today there are lighter, simpler higher resolution technologies</a:t>
            </a:r>
            <a:endParaRPr/>
          </a:p>
          <a:p>
            <a:pPr marL="685800" lvl="1" indent="-17906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Still used today for some applications due to </a:t>
            </a:r>
            <a:r>
              <a:rPr lang="en-US" b="1"/>
              <a:t>zero latency</a:t>
            </a:r>
            <a:r>
              <a:rPr lang="en-US"/>
              <a:t>. For instance, I use one for playing NES Tetris! </a:t>
            </a:r>
            <a:endParaRPr/>
          </a:p>
        </p:txBody>
      </p:sp>
      <p:pic>
        <p:nvPicPr>
          <p:cNvPr id="280" name="Google Shape;280;ge85f3bc64d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165" y="4242424"/>
            <a:ext cx="3434148" cy="20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e85f3bc64d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1426" y="4242425"/>
            <a:ext cx="1830409" cy="2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Monitors (Plasma)</a:t>
            </a:r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31882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600" lvl="0" indent="-185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Plasma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Tiny cells of ionized gas that light up when stimulated by electricity.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used in home theatre applications due to accurate video representation.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High levels of brightness, deep black levels and very wide color range.</a:t>
            </a:r>
            <a:endParaRPr/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Have shorter life span, susceptible to “screen burn-in” (this is why screensavers are called “screen savers”! Same for CRT).</a:t>
            </a:r>
          </a:p>
          <a:p>
            <a:pPr marL="37148" indent="0">
              <a:lnSpc>
                <a:spcPct val="115000"/>
              </a:lnSpc>
              <a:spcBef>
                <a:spcPts val="663"/>
              </a:spcBef>
              <a:buSzPct val="100000"/>
              <a:buNone/>
            </a:pPr>
            <a:r>
              <a:rPr lang="en-US"/>
              <a:t> </a:t>
            </a:r>
          </a:p>
          <a:p>
            <a:pPr marL="37148" indent="0">
              <a:lnSpc>
                <a:spcPct val="115000"/>
              </a:lnSpc>
              <a:spcBef>
                <a:spcPts val="663"/>
              </a:spcBef>
              <a:buSzPct val="100000"/>
              <a:buNone/>
            </a:pPr>
            <a:r>
              <a:rPr lang="en-US"/>
              <a:t>(+) Plasma cell will produce light that looks good from every angle, it was high refresh rate (videos are smoother)</a:t>
            </a:r>
          </a:p>
          <a:p>
            <a:pPr marL="37148" indent="0">
              <a:lnSpc>
                <a:spcPct val="115000"/>
              </a:lnSpc>
              <a:spcBef>
                <a:spcPts val="663"/>
              </a:spcBef>
              <a:buSzPct val="100000"/>
              <a:buNone/>
            </a:pPr>
            <a:r>
              <a:rPr lang="en-US"/>
              <a:t>(-) BUT! Consumes a lot of electricity</a:t>
            </a:r>
          </a:p>
          <a:p>
            <a:pPr marL="37148" indent="0">
              <a:lnSpc>
                <a:spcPct val="115000"/>
              </a:lnSpc>
              <a:spcBef>
                <a:spcPts val="663"/>
              </a:spcBef>
              <a:buSzPct val="100000"/>
              <a:buNone/>
            </a:pPr>
            <a:r>
              <a:rPr lang="en-US"/>
              <a:t>(-) Doesn’t work at high altitudes! (low pressure)</a:t>
            </a: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3074" name="Picture 2" descr="upload.wikimedia.org/wikipedia/commons/thumb/5/...">
            <a:extLst>
              <a:ext uri="{FF2B5EF4-FFF2-40B4-BE49-F238E27FC236}">
                <a16:creationId xmlns:a16="http://schemas.microsoft.com/office/drawing/2014/main" id="{80E873AC-3961-2E54-C2B5-E311D460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39" y="2328409"/>
            <a:ext cx="3455911" cy="25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17A1E-EE44-C142-2CCE-0FCD7870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Pause on Monitors- Let’s talk physics first! </a:t>
            </a:r>
            <a:endParaRPr lang="fr-CA"/>
          </a:p>
        </p:txBody>
      </p:sp>
      <p:pic>
        <p:nvPicPr>
          <p:cNvPr id="7172" name="Picture 4" descr="Polarization example with polarizers">
            <a:extLst>
              <a:ext uri="{FF2B5EF4-FFF2-40B4-BE49-F238E27FC236}">
                <a16:creationId xmlns:a16="http://schemas.microsoft.com/office/drawing/2014/main" id="{975EC11C-B3C0-075D-07F1-6B49543D4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63246"/>
            <a:ext cx="952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1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BD48-F9BD-35E6-0D33-FF7BC774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Devices: Monitors (LCD)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62FC0-3FAA-66D3-6386-BB59349A2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25625"/>
            <a:ext cx="6781799" cy="4351338"/>
          </a:xfrm>
        </p:spPr>
        <p:txBody>
          <a:bodyPr>
            <a:normAutofit fontScale="85000" lnSpcReduction="20000"/>
          </a:bodyPr>
          <a:lstStyle/>
          <a:p>
            <a:pPr marL="228600" lvl="0" indent="-128587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LCD (Liquid crystal display)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Commonly used in </a:t>
            </a:r>
            <a:r>
              <a:rPr lang="en-US" b="1"/>
              <a:t>flat</a:t>
            </a:r>
            <a:r>
              <a:rPr lang="en-US"/>
              <a:t> panel monitors and laptops.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Consists of a </a:t>
            </a:r>
            <a:r>
              <a:rPr lang="en-US" b="1"/>
              <a:t>white</a:t>
            </a:r>
            <a:r>
              <a:rPr lang="en-US"/>
              <a:t> backlight (in light, white = all color's combined), two polarizing filters, and liquid crystal solution between them to transform the backlight into a coherent pixel grid.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An electronic current aligns and controls the crystals so that light can pass through them.</a:t>
            </a:r>
          </a:p>
          <a:p>
            <a:pPr marL="543878" indent="-457200">
              <a:lnSpc>
                <a:spcPct val="115000"/>
              </a:lnSpc>
              <a:spcBef>
                <a:spcPts val="722"/>
              </a:spcBef>
              <a:buSzPct val="100000"/>
            </a:pPr>
            <a:r>
              <a:rPr lang="en-US"/>
              <a:t>(+) Allows to have flat screens!</a:t>
            </a:r>
          </a:p>
          <a:p>
            <a:endParaRPr lang="fr-CA"/>
          </a:p>
        </p:txBody>
      </p:sp>
      <p:pic>
        <p:nvPicPr>
          <p:cNvPr id="5124" name="Picture 4" descr="How to Know the Differences Between an LED Display and LCD Monitor &lt; Tech  Takes - HP.com Australia">
            <a:extLst>
              <a:ext uri="{FF2B5EF4-FFF2-40B4-BE49-F238E27FC236}">
                <a16:creationId xmlns:a16="http://schemas.microsoft.com/office/drawing/2014/main" id="{ED460261-E0CA-981C-9651-6E02EBDD9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5" r="16951"/>
          <a:stretch/>
        </p:blipFill>
        <p:spPr bwMode="auto">
          <a:xfrm>
            <a:off x="105229" y="1651453"/>
            <a:ext cx="3396343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42B4CF6-7BE5-364E-0405-47EF412246A8}"/>
              </a:ext>
            </a:extLst>
          </p:cNvPr>
          <p:cNvSpPr/>
          <p:nvPr/>
        </p:nvSpPr>
        <p:spPr>
          <a:xfrm>
            <a:off x="0" y="1422400"/>
            <a:ext cx="1930400" cy="183242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450B8-11D2-7054-92CD-CE49C02D6146}"/>
              </a:ext>
            </a:extLst>
          </p:cNvPr>
          <p:cNvSpPr txBox="1"/>
          <p:nvPr/>
        </p:nvSpPr>
        <p:spPr>
          <a:xfrm>
            <a:off x="290286" y="6328229"/>
            <a:ext cx="8150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For more information: </a:t>
            </a:r>
            <a:r>
              <a:rPr lang="en-US" sz="1200">
                <a:hlinkClick r:id="rId4"/>
              </a:rPr>
              <a:t>https://www.youtube.com/watch?v=Gx-JVoOFYhs&amp;ab_channel=e-learning%C3%A9lectronique</a:t>
            </a:r>
            <a:endParaRPr lang="en-US" sz="1200"/>
          </a:p>
          <a:p>
            <a:endParaRPr lang="fr-CA" sz="1200"/>
          </a:p>
        </p:txBody>
      </p:sp>
      <p:pic>
        <p:nvPicPr>
          <p:cNvPr id="5128" name="Picture 8" descr="Waveplate - Wikipedia">
            <a:extLst>
              <a:ext uri="{FF2B5EF4-FFF2-40B4-BE49-F238E27FC236}">
                <a16:creationId xmlns:a16="http://schemas.microsoft.com/office/drawing/2014/main" id="{813AE071-B194-5560-B8BE-D6176E10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94260"/>
            <a:ext cx="28575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Light-field display using color filter structure of LCD panel | The Jung  Lab (Dr. Jae-Hyun Jung)">
            <a:extLst>
              <a:ext uri="{FF2B5EF4-FFF2-40B4-BE49-F238E27FC236}">
                <a16:creationId xmlns:a16="http://schemas.microsoft.com/office/drawing/2014/main" id="{7F6BA065-526C-2EAF-7822-666F746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228" y="3603173"/>
            <a:ext cx="5290458" cy="22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6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59CE-84A4-04FA-C3F7-383E32BE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Devices: Monitors (LED)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DC2AB-4114-7C55-0121-7C6828F6A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3800" y="1796596"/>
            <a:ext cx="8037285" cy="4351338"/>
          </a:xfrm>
        </p:spPr>
        <p:txBody>
          <a:bodyPr>
            <a:normAutofit fontScale="92500"/>
          </a:bodyPr>
          <a:lstStyle/>
          <a:p>
            <a:pPr marL="228600" lvl="0" indent="-128587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LED (Light emitting diode)</a:t>
            </a:r>
          </a:p>
          <a:p>
            <a:pPr marL="685800" lvl="1" indent="-141922">
              <a:lnSpc>
                <a:spcPct val="115000"/>
              </a:lnSpc>
              <a:spcBef>
                <a:spcPts val="722"/>
              </a:spcBef>
              <a:buSzPct val="100000"/>
            </a:pPr>
            <a:r>
              <a:rPr lang="en-US"/>
              <a:t>Same as LCD but uses </a:t>
            </a:r>
            <a:r>
              <a:rPr lang="en-US" b="1"/>
              <a:t>LED backlighting </a:t>
            </a:r>
            <a:r>
              <a:rPr lang="en-US"/>
              <a:t>instead of a white backlight with crystal liquid to light the display. </a:t>
            </a:r>
          </a:p>
          <a:p>
            <a:pPr marL="685800" lvl="1" indent="-141922">
              <a:lnSpc>
                <a:spcPct val="115000"/>
              </a:lnSpc>
              <a:spcBef>
                <a:spcPts val="722"/>
              </a:spcBef>
              <a:buSzPct val="100000"/>
            </a:pPr>
            <a:r>
              <a:rPr lang="en-US"/>
              <a:t>The brightness of each RGB LED is controlled programmatically to produce each pixel</a:t>
            </a:r>
          </a:p>
          <a:p>
            <a:pPr marL="685800" lvl="1" indent="-141922">
              <a:lnSpc>
                <a:spcPct val="115000"/>
              </a:lnSpc>
              <a:spcBef>
                <a:spcPts val="722"/>
              </a:spcBef>
              <a:buSzPct val="100000"/>
            </a:pPr>
            <a:r>
              <a:rPr lang="en-US" b="1"/>
              <a:t>(+) Thinner</a:t>
            </a:r>
            <a:r>
              <a:rPr lang="en-US"/>
              <a:t> (no layers), lighter and brighter, and displays better contrast </a:t>
            </a:r>
          </a:p>
          <a:p>
            <a:pPr marL="685800" lvl="1" indent="-141922">
              <a:lnSpc>
                <a:spcPct val="115000"/>
              </a:lnSpc>
              <a:spcBef>
                <a:spcPts val="722"/>
              </a:spcBef>
              <a:buSzPct val="100000"/>
            </a:pPr>
            <a:r>
              <a:rPr lang="en-US" b="1"/>
              <a:t>(+) Lower power </a:t>
            </a:r>
            <a:r>
              <a:rPr lang="en-US"/>
              <a:t>consumption.</a:t>
            </a:r>
          </a:p>
          <a:p>
            <a:endParaRPr lang="fr-CA"/>
          </a:p>
        </p:txBody>
      </p:sp>
      <p:pic>
        <p:nvPicPr>
          <p:cNvPr id="4" name="Picture 4" descr="How to Know the Differences Between an LED Display and LCD Monitor &lt; Tech  Takes - HP.com Australia">
            <a:extLst>
              <a:ext uri="{FF2B5EF4-FFF2-40B4-BE49-F238E27FC236}">
                <a16:creationId xmlns:a16="http://schemas.microsoft.com/office/drawing/2014/main" id="{579BB32D-DA64-19FE-1FA3-BC61C6DB0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5" r="16951"/>
          <a:stretch/>
        </p:blipFill>
        <p:spPr bwMode="auto">
          <a:xfrm>
            <a:off x="105229" y="1651453"/>
            <a:ext cx="3396343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3A01BF-CDBA-FC9D-B884-F76FA14E7406}"/>
              </a:ext>
            </a:extLst>
          </p:cNvPr>
          <p:cNvSpPr/>
          <p:nvPr/>
        </p:nvSpPr>
        <p:spPr>
          <a:xfrm>
            <a:off x="1803400" y="1536926"/>
            <a:ext cx="1930400" cy="183242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08E61-542B-BC33-3D25-6C5C27A92C5B}"/>
              </a:ext>
            </a:extLst>
          </p:cNvPr>
          <p:cNvSpPr txBox="1"/>
          <p:nvPr/>
        </p:nvSpPr>
        <p:spPr>
          <a:xfrm>
            <a:off x="290286" y="6328229"/>
            <a:ext cx="6516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For more information: </a:t>
            </a:r>
            <a:r>
              <a:rPr lang="en-US" sz="1200">
                <a:hlinkClick r:id="rId3"/>
              </a:rPr>
              <a:t>https://www.youtube.com/watch?v=96QwqOZ4xjE&amp;ab_channel=Lesics</a:t>
            </a:r>
            <a:endParaRPr lang="en-US" sz="1200"/>
          </a:p>
          <a:p>
            <a:endParaRPr lang="en-US" sz="1200"/>
          </a:p>
          <a:p>
            <a:endParaRPr lang="fr-CA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12D7B-46D7-E520-367B-834B3246486F}"/>
              </a:ext>
            </a:extLst>
          </p:cNvPr>
          <p:cNvSpPr txBox="1"/>
          <p:nvPr/>
        </p:nvSpPr>
        <p:spPr>
          <a:xfrm>
            <a:off x="1407886" y="5321074"/>
            <a:ext cx="180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LED backlight</a:t>
            </a:r>
            <a:endParaRPr lang="fr-CA"/>
          </a:p>
        </p:txBody>
      </p:sp>
      <p:pic>
        <p:nvPicPr>
          <p:cNvPr id="6146" name="Picture 2" descr="Full-array backlighting">
            <a:extLst>
              <a:ext uri="{FF2B5EF4-FFF2-40B4-BE49-F238E27FC236}">
                <a16:creationId xmlns:a16="http://schemas.microsoft.com/office/drawing/2014/main" id="{C14F8F24-710A-8A70-C6FC-133BB2675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5" y="3549649"/>
            <a:ext cx="3563055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02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9EEA-AC7B-000A-235D-2181DEF3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Devices: Monitors (OLED)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C9ED-38C6-EF9E-E084-F35BA5ED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 fontScale="77500" lnSpcReduction="20000"/>
          </a:bodyPr>
          <a:lstStyle/>
          <a:p>
            <a:pPr marL="228600" lvl="0" indent="-128587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OLED (Organic LED)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Similar to LED, but </a:t>
            </a:r>
            <a:r>
              <a:rPr lang="en-US" b="1"/>
              <a:t>no backlighting </a:t>
            </a:r>
            <a:r>
              <a:rPr lang="en-US"/>
              <a:t>required -- the material used to create these displays emits light when </a:t>
            </a:r>
            <a:r>
              <a:rPr lang="en-US" b="1"/>
              <a:t>an electrical current is applied</a:t>
            </a:r>
            <a:r>
              <a:rPr lang="en-US"/>
              <a:t>.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(+)Allows for </a:t>
            </a:r>
            <a:r>
              <a:rPr lang="en-US" b="1"/>
              <a:t>perfect representation of dark colors </a:t>
            </a:r>
            <a:r>
              <a:rPr lang="en-US"/>
              <a:t>unlike all other monitor technologies. Also allows for flexible and transparent monitors</a:t>
            </a:r>
          </a:p>
          <a:p>
            <a:pPr marL="685800" lvl="1" indent="-141922" algn="l" rtl="0">
              <a:lnSpc>
                <a:spcPct val="115000"/>
              </a:lnSpc>
              <a:spcBef>
                <a:spcPts val="722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(-)More expensive to produce, more susceptible to screen-burn-in than LCD or LED (but better than Plasma and CRT in this respect)</a:t>
            </a:r>
          </a:p>
          <a:p>
            <a:endParaRPr lang="fr-CA"/>
          </a:p>
        </p:txBody>
      </p:sp>
      <p:pic>
        <p:nvPicPr>
          <p:cNvPr id="4098" name="Picture 2" descr="Computer Monitors | Curved, Smart &amp; Gaming | Samsung US">
            <a:extLst>
              <a:ext uri="{FF2B5EF4-FFF2-40B4-BE49-F238E27FC236}">
                <a16:creationId xmlns:a16="http://schemas.microsoft.com/office/drawing/2014/main" id="{29621AFE-9254-1D3E-9E3B-A428340C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43" y="2748177"/>
            <a:ext cx="3626750" cy="20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60428-149C-02EC-9196-96F30F12BCDD}"/>
              </a:ext>
            </a:extLst>
          </p:cNvPr>
          <p:cNvSpPr txBox="1"/>
          <p:nvPr/>
        </p:nvSpPr>
        <p:spPr>
          <a:xfrm>
            <a:off x="717060" y="5686961"/>
            <a:ext cx="651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For more information: </a:t>
            </a:r>
            <a:r>
              <a:rPr lang="en-US" sz="1200">
                <a:hlinkClick r:id="rId3"/>
              </a:rPr>
              <a:t>https://www.youtube.com/watch?v=xAMhX3Drq14&amp;ab_channel=Lesics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fr-CA" sz="1200"/>
          </a:p>
        </p:txBody>
      </p:sp>
    </p:spTree>
    <p:extLst>
      <p:ext uri="{BB962C8B-B14F-4D97-AF65-F5344CB8AC3E}">
        <p14:creationId xmlns:p14="http://schemas.microsoft.com/office/powerpoint/2010/main" val="238748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3" name="Google Shape;14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Input devices: </a:t>
            </a:r>
          </a:p>
          <a:p>
            <a:pPr marL="685800" lvl="1" indent="-228600">
              <a:lnSpc>
                <a:spcPct val="80000"/>
              </a:lnSpc>
              <a:spcBef>
                <a:spcPts val="900"/>
              </a:spcBef>
              <a:buSzPts val="3000"/>
            </a:pPr>
            <a:r>
              <a:rPr lang="en-US"/>
              <a:t>Keyboards</a:t>
            </a:r>
          </a:p>
          <a:p>
            <a:pPr marL="685800" lvl="1" indent="-228600">
              <a:lnSpc>
                <a:spcPct val="80000"/>
              </a:lnSpc>
              <a:spcBef>
                <a:spcPts val="900"/>
              </a:spcBef>
              <a:buSzPts val="3000"/>
            </a:pPr>
            <a:r>
              <a:rPr lang="en-US"/>
              <a:t>Mice</a:t>
            </a:r>
          </a:p>
          <a:p>
            <a:pPr marL="228600" indent="-228600">
              <a:lnSpc>
                <a:spcPct val="80000"/>
              </a:lnSpc>
            </a:pPr>
            <a:r>
              <a:rPr lang="en-US"/>
              <a:t>Output devices:</a:t>
            </a:r>
          </a:p>
          <a:p>
            <a:pPr marL="685800" lvl="1" indent="-228600">
              <a:lnSpc>
                <a:spcPct val="80000"/>
              </a:lnSpc>
              <a:spcBef>
                <a:spcPts val="900"/>
              </a:spcBef>
              <a:buSzPts val="3000"/>
            </a:pPr>
            <a:r>
              <a:rPr lang="en-US"/>
              <a:t>Monitors</a:t>
            </a:r>
          </a:p>
          <a:p>
            <a:pPr marL="685800" lvl="1" indent="-228600">
              <a:lnSpc>
                <a:spcPct val="80000"/>
              </a:lnSpc>
              <a:spcBef>
                <a:spcPts val="900"/>
              </a:spcBef>
              <a:buSzPts val="3000"/>
            </a:pPr>
            <a:r>
              <a:rPr lang="en-US">
                <a:cs typeface="Calibri"/>
              </a:rPr>
              <a:t>Projectors</a:t>
            </a:r>
            <a:endParaRPr lang="en-US"/>
          </a:p>
          <a:p>
            <a:pPr marL="685800" lvl="1" indent="-228600">
              <a:lnSpc>
                <a:spcPct val="80000"/>
              </a:lnSpc>
              <a:spcBef>
                <a:spcPts val="900"/>
              </a:spcBef>
              <a:buSzPts val="3000"/>
            </a:pPr>
            <a:r>
              <a:rPr lang="en-US"/>
              <a:t>Printers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endParaRPr lang="en-US">
              <a:cs typeface="Calibri"/>
            </a:endParaRPr>
          </a:p>
          <a:p>
            <a:pPr marL="228600" lvl="0" indent="-381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228600" lvl="0" indent="-38100" algn="l" rtl="0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149C-95AD-CEA9-4F98-4335CF9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Devices: Monitors (DLP)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ABB0-7AA2-2DC3-439E-251D97CC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5542" y="1825625"/>
            <a:ext cx="4198257" cy="4351338"/>
          </a:xfrm>
        </p:spPr>
        <p:txBody>
          <a:bodyPr>
            <a:normAutofit fontScale="70000" lnSpcReduction="20000"/>
          </a:bodyPr>
          <a:lstStyle/>
          <a:p>
            <a:pPr marL="228600" lvl="0" indent="-185737" algn="l" rtl="0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DLP (Digital light processing)</a:t>
            </a:r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Used in projectors.</a:t>
            </a:r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Spinning color wheel with microprocessor-controlled array of mirrors.</a:t>
            </a:r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Each mirror corresponds to a specific pixel, reflecting light.</a:t>
            </a:r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Monochrome image is created using up to 1024 shades of grey.</a:t>
            </a:r>
          </a:p>
          <a:p>
            <a:pPr marL="685800" lvl="1" indent="-191452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Color wheel then adds to complete the projected image.</a:t>
            </a:r>
          </a:p>
          <a:p>
            <a:endParaRPr lang="fr-CA"/>
          </a:p>
        </p:txBody>
      </p:sp>
      <p:pic>
        <p:nvPicPr>
          <p:cNvPr id="7" name="Online Media 6" title="How To Display Video &amp; Control Light Using TI DLP® Technology">
            <a:hlinkClick r:id="" action="ppaction://media"/>
            <a:extLst>
              <a:ext uri="{FF2B5EF4-FFF2-40B4-BE49-F238E27FC236}">
                <a16:creationId xmlns:a16="http://schemas.microsoft.com/office/drawing/2014/main" id="{DC2353AA-9B8E-5B7D-9018-3A10395BCA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1" y="2015599"/>
            <a:ext cx="6065943" cy="34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2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Printers</a:t>
            </a:r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5652325" y="1825625"/>
            <a:ext cx="5750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Printers take </a:t>
            </a:r>
            <a:r>
              <a:rPr lang="en-US" b="1"/>
              <a:t>data</a:t>
            </a:r>
            <a:r>
              <a:rPr lang="en-US"/>
              <a:t> from a computer and generate output on paper.</a:t>
            </a:r>
            <a:endParaRPr/>
          </a:p>
          <a:p>
            <a:pPr marL="228600" lvl="0" indent="-66675" algn="l" rtl="0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685800" lvl="1" indent="-179070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86666"/>
              <a:buChar char="•"/>
            </a:pPr>
            <a:r>
              <a:rPr lang="en-US" sz="3000"/>
              <a:t>Basic principles</a:t>
            </a:r>
            <a:endParaRPr sz="3000"/>
          </a:p>
          <a:p>
            <a:pPr marL="1143000" lvl="2" indent="-206375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Similar to monitor (high quantity of small, well placed “pixels” → the visual quality of a coherent image)</a:t>
            </a:r>
            <a:endParaRPr sz="3000"/>
          </a:p>
          <a:p>
            <a:pPr marL="1143000" lvl="2" indent="-206375" algn="l" rtl="0">
              <a:lnSpc>
                <a:spcPct val="115000"/>
              </a:lnSpc>
              <a:spcBef>
                <a:spcPts val="663"/>
              </a:spcBef>
              <a:spcAft>
                <a:spcPts val="0"/>
              </a:spcAft>
              <a:buSzPct val="100000"/>
              <a:buChar char="•"/>
            </a:pPr>
            <a:r>
              <a:rPr lang="en-US" sz="3000"/>
              <a:t>Rather than orienting light photons on a screen, printers deposit liquid stains on to paper. The physical setup is different, but the same principles are at work.</a:t>
            </a:r>
            <a:endParaRPr sz="3000"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25" y="1884493"/>
            <a:ext cx="451485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/>
          <p:nvPr/>
        </p:nvSpPr>
        <p:spPr>
          <a:xfrm>
            <a:off x="789575" y="4922324"/>
            <a:ext cx="4704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 high enough quantity of toasted bread produces the qualitative impression of a human eye in this “piece” of art. Printers (and monitors) use much higher quantities of “pixels” than depicted here!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b464c7f43_0_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Inkjet Printers</a:t>
            </a:r>
            <a:endParaRPr/>
          </a:p>
        </p:txBody>
      </p:sp>
      <p:sp>
        <p:nvSpPr>
          <p:cNvPr id="309" name="Google Shape;309;geb464c7f43_0_6"/>
          <p:cNvSpPr txBox="1">
            <a:spLocks noGrp="1"/>
          </p:cNvSpPr>
          <p:nvPr>
            <p:ph type="body" idx="1"/>
          </p:nvPr>
        </p:nvSpPr>
        <p:spPr>
          <a:xfrm>
            <a:off x="838213" y="1394850"/>
            <a:ext cx="7438888" cy="480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indent="-179070">
              <a:spcBef>
                <a:spcPts val="663"/>
              </a:spcBef>
              <a:buSzPct val="100000"/>
            </a:pPr>
            <a:r>
              <a:rPr lang="en-US"/>
              <a:t>Uses tiny droplets of ink to produce images.</a:t>
            </a:r>
          </a:p>
          <a:p>
            <a:pPr marL="228600" indent="-179070">
              <a:spcBef>
                <a:spcPts val="663"/>
              </a:spcBef>
              <a:buSzPct val="100000"/>
            </a:pPr>
            <a:r>
              <a:rPr lang="en-US"/>
              <a:t>Uses cyan, magenta and blue instead of RGB like screens!</a:t>
            </a:r>
            <a:endParaRPr/>
          </a:p>
          <a:p>
            <a:pPr marL="228600" indent="-179070">
              <a:spcBef>
                <a:spcPts val="663"/>
              </a:spcBef>
              <a:buSzPct val="100000"/>
            </a:pPr>
            <a:r>
              <a:rPr lang="en-US"/>
              <a:t>Heat is applied to an ink reservoir, which pushes ink bubbles through a nozzle in a controlled manner.</a:t>
            </a:r>
            <a:endParaRPr/>
          </a:p>
          <a:p>
            <a:pPr marL="228600" indent="-179070">
              <a:spcBef>
                <a:spcPts val="663"/>
              </a:spcBef>
              <a:buSzPct val="100000"/>
            </a:pPr>
            <a:r>
              <a:rPr lang="en-US"/>
              <a:t>The ink liquid droplets are smaller in diameter than a human hair! Many of these added together produce the quality of a coherent image.</a:t>
            </a: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9220" name="Picture 4" descr="Best Best Continuous Inkjet Printer GIFs | Gfycat">
            <a:extLst>
              <a:ext uri="{FF2B5EF4-FFF2-40B4-BE49-F238E27FC236}">
                <a16:creationId xmlns:a16="http://schemas.microsoft.com/office/drawing/2014/main" id="{DB39100E-9857-F049-D363-72075883D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3" r="28838"/>
          <a:stretch/>
        </p:blipFill>
        <p:spPr bwMode="auto">
          <a:xfrm>
            <a:off x="8443355" y="2238375"/>
            <a:ext cx="2636323" cy="369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 </a:t>
            </a:r>
            <a:endParaRPr/>
          </a:p>
        </p:txBody>
      </p:sp>
      <p:sp>
        <p:nvSpPr>
          <p:cNvPr id="317" name="Google Shape;317;p19"/>
          <p:cNvSpPr txBox="1">
            <a:spLocks noGrp="1"/>
          </p:cNvSpPr>
          <p:nvPr>
            <p:ph type="body" idx="1"/>
          </p:nvPr>
        </p:nvSpPr>
        <p:spPr>
          <a:xfrm>
            <a:off x="838200" y="1511968"/>
            <a:ext cx="6013862" cy="512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Expensive when they were initially introduced.</a:t>
            </a:r>
            <a:endParaRPr/>
          </a:p>
          <a:p>
            <a:pPr marL="228600" lvl="0" indent="-66675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 high-quality output quietly at a high speed.</a:t>
            </a:r>
            <a:endParaRPr/>
          </a:p>
          <a:p>
            <a:pPr marL="228600" lvl="0" indent="-66675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Produces images by directing a </a:t>
            </a:r>
            <a:r>
              <a:rPr lang="en-US" b="1"/>
              <a:t>laser beam </a:t>
            </a:r>
            <a:r>
              <a:rPr lang="en-US"/>
              <a:t>at a mirror which bounces the beam onto a drum.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drum contains a </a:t>
            </a:r>
            <a:r>
              <a:rPr lang="en-US" b="1"/>
              <a:t>special coating </a:t>
            </a:r>
            <a:r>
              <a:rPr lang="en-US"/>
              <a:t>to which the toner (ink powder) sticks.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laser beam then conveys information to the drum, </a:t>
            </a:r>
            <a:r>
              <a:rPr lang="en-US" b="1"/>
              <a:t>neutralizing</a:t>
            </a:r>
            <a:r>
              <a:rPr lang="en-US"/>
              <a:t> and detaching some toner.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As the paper rolls by the drum, the toner is transferred onto the paper. A hot roller then bonds toner to the paper.</a:t>
            </a:r>
            <a:endParaRPr/>
          </a:p>
          <a:p>
            <a:pPr marL="228600" lvl="0" indent="-66675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66675" algn="l" rtl="0">
              <a:lnSpc>
                <a:spcPct val="12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9421" y="1403793"/>
            <a:ext cx="2517406" cy="211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B6C66E0-CB56-FE3F-B864-BF5C5E8C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48" y="3514104"/>
            <a:ext cx="5057922" cy="283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Output Devices: Laser Printers (cont.)</a:t>
            </a:r>
            <a:endParaRPr/>
          </a:p>
        </p:txBody>
      </p:sp>
      <p:pic>
        <p:nvPicPr>
          <p:cNvPr id="7" name="Online Media 6" title="How do printers work? (Color Laser Printer &amp; inkjet printer)">
            <a:hlinkClick r:id="" action="ppaction://media"/>
            <a:extLst>
              <a:ext uri="{FF2B5EF4-FFF2-40B4-BE49-F238E27FC236}">
                <a16:creationId xmlns:a16="http://schemas.microsoft.com/office/drawing/2014/main" id="{B377121F-110A-60F4-87EF-59982C93C3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48008" y="1671512"/>
            <a:ext cx="8300852" cy="4689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lang="en-US" b="1">
                <a:solidFill>
                  <a:srgbClr val="0055A4"/>
                </a:solidFill>
              </a:rPr>
              <a:t>Hardware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</a:t>
            </a:r>
            <a:r>
              <a:rPr lang="en-US" b="1"/>
              <a:t>physical</a:t>
            </a:r>
            <a:r>
              <a:rPr lang="en-US"/>
              <a:t> components that make up a computer system.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None/>
            </a:pP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</p:txBody>
      </p:sp>
      <p:pic>
        <p:nvPicPr>
          <p:cNvPr id="157" name="Google Shape;157;p6" descr="Related imag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9640" b="9195"/>
          <a:stretch/>
        </p:blipFill>
        <p:spPr>
          <a:xfrm>
            <a:off x="6172200" y="2432807"/>
            <a:ext cx="5181600" cy="31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Quattrocento Sans"/>
                <a:sym typeface="Quattrocen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Hardware vs Software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2200"/>
              <a:buNone/>
            </a:pPr>
            <a:r>
              <a:rPr lang="en-US" b="1">
                <a:solidFill>
                  <a:srgbClr val="0055A4"/>
                </a:solidFill>
              </a:rPr>
              <a:t>Software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The </a:t>
            </a:r>
            <a:r>
              <a:rPr lang="en-US" b="1"/>
              <a:t>programs</a:t>
            </a:r>
            <a:r>
              <a:rPr lang="en-US"/>
              <a:t> (instructions) that tell the computer (the hardware) what to do.</a:t>
            </a:r>
            <a:br>
              <a:rPr lang="en-US"/>
            </a:b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</p:txBody>
      </p:sp>
      <p:pic>
        <p:nvPicPr>
          <p:cNvPr id="165" name="Google Shape;165;p7" descr="Image result for softwar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95024" y="3800213"/>
            <a:ext cx="2858775" cy="214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 descr="Image result for operating syste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024" y="1744911"/>
            <a:ext cx="2858775" cy="190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Computer Basics</a:t>
            </a:r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body" idx="1"/>
          </p:nvPr>
        </p:nvSpPr>
        <p:spPr>
          <a:xfrm>
            <a:off x="838199" y="1384182"/>
            <a:ext cx="5181601" cy="485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Input devices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Mouse, keyboard, gamepads, biometric devices, cameras, touchscreens, scanners, digitizers, media readers.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Output devices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-"/>
            </a:pPr>
            <a:r>
              <a:rPr lang="en-US"/>
              <a:t>Monitors, printers, speakers.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Storage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rPr lang="en-US"/>
              <a:t>Connectors / ports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br>
              <a:rPr lang="en-US"/>
            </a:br>
            <a:r>
              <a:rPr lang="en-US" b="1">
                <a:solidFill>
                  <a:srgbClr val="FF0000"/>
                </a:solidFill>
              </a:rPr>
              <a:t>Assignment 1 – Lab1 : activity about each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endParaRPr/>
          </a:p>
        </p:txBody>
      </p:sp>
      <p:pic>
        <p:nvPicPr>
          <p:cNvPr id="204" name="Google Shape;204;p9" descr="Screen Shot 2016-01-14 at 9.48.05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507921"/>
            <a:ext cx="5181600" cy="298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2185" y="4340833"/>
            <a:ext cx="2362200" cy="1930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10" descr="https://lh6.googleusercontent.com/uXTiog5Hz_0ijkSUvPrv0z9pftZTJDtoa0qtHrNkhjwR190oPooXCTkF68X1-2hVrApPuHZQ1rZh1hpClwrGNcQFUOEP7sYKGudz90TJAGGcfRJ_226hzV_ZfYvSm_APTOeKlDFMe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4195" y="4811611"/>
            <a:ext cx="3308126" cy="191871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Input Devices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838200" y="1540759"/>
            <a:ext cx="11110850" cy="463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Allow a computer to accept data and instructions from a user.</a:t>
            </a:r>
            <a:endParaRPr/>
          </a:p>
        </p:txBody>
      </p:sp>
      <p:pic>
        <p:nvPicPr>
          <p:cNvPr id="213" name="Google Shape;213;p10" descr="https://lh4.googleusercontent.com/aNFrpImM4HES9TNh7PYukNFg-Z9RlNPf5TY1lp4zS66eKr3OsbVKsAAA-0daGDhPaL6gus8oKFHEpv20eU0V3CO57wigeK9Gz92Lc17qbkMaf-SAV3s_cqhz6H8UtfUxseFHVLBFU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232" y="3832922"/>
            <a:ext cx="2638425" cy="14668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10" descr="https://lh5.googleusercontent.com/FN-wzcewHsMazct2rV7E3Ae_uAXVKSx6_i699UWW6iHgWnSCGs5G625CgS95IF8wfvBlCx3EtHX1DVeCsifiQKMONai-oucG9hQUQkJ3VRxCf5hFrH0lkMyagrHtXeM5Lws-19uqrQ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402" y="2363697"/>
            <a:ext cx="2545807" cy="149807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10" descr="https://lh5.googleusercontent.com/--SwFrIz30-gj00EalOF2GdvKyJ3GRlCivfV4_P-AMdWkG1LWSkx4GzBIP6Ak9rHvFRQwMPYbqcDCKFKCzohmjoj3tOR5FryMEv91PiSCn5BhjiOueyfgklyIkYz84grwruBU0QU3w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092" y="5074119"/>
            <a:ext cx="2638425" cy="16478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10" descr="https://lh3.googleusercontent.com/5ZxloyOcUQYKOtlmBZ0hCccP69wB5hyfaoR6PS6ScPujeSQquREOZ-h4DYNcFssefn-LLQlYoKR4SRMS_zFTE-nFwzYTQE3rwlvCwFTrlSOZi8qNVWtzDnI7c8jlwpfmzAl1RMYcDQ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0968" y="2756685"/>
            <a:ext cx="2993955" cy="15541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10" descr="https://lh6.googleusercontent.com/gaBnCWrXly__03elxLFIH97GdRkyi_-Q1i90VPHdH84fnOzy7KmIdB5nbu5QrZoiu_Ivh5jEgVP_VYkrJP04RiEYKNa7CP0o2I690j9kYOIGmdifgb9PMZgDsdllTqnVmPoSEyTvQ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3218" y="4036748"/>
            <a:ext cx="1025564" cy="102556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35370" y="2440426"/>
            <a:ext cx="2313670" cy="197713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64772" y="4819992"/>
            <a:ext cx="2984278" cy="190195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737567" y="4241700"/>
            <a:ext cx="1211448" cy="102556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86210" y="5054840"/>
            <a:ext cx="1304673" cy="163084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95614" y="2537374"/>
            <a:ext cx="1142666" cy="14830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78559" y="3455759"/>
            <a:ext cx="1282700" cy="105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10" descr="Image result for trackball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20799" y="2333279"/>
            <a:ext cx="1687130" cy="168713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1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Mouse</a:t>
            </a: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body" idx="1"/>
          </p:nvPr>
        </p:nvSpPr>
        <p:spPr>
          <a:xfrm>
            <a:off x="838200" y="1342250"/>
            <a:ext cx="11183700" cy="4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Used to navigate the graphical user interface (GUI).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There are many types of mice, distinguished by </a:t>
            </a:r>
            <a:br>
              <a:rPr lang="en-US" sz="2400"/>
            </a:br>
            <a:r>
              <a:rPr lang="en-US" sz="2400"/>
              <a:t>tracking technology and by use case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 b="1"/>
              <a:t>Technologies</a:t>
            </a:r>
            <a:r>
              <a:rPr lang="en-US" sz="2400"/>
              <a:t>:</a:t>
            </a:r>
            <a:endParaRPr sz="2400"/>
          </a:p>
          <a:p>
            <a:pPr marL="228600" lvl="0" indent="-1905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Mechanical mice use a ball to measure movement (obsolete now)</a:t>
            </a:r>
            <a:endParaRPr sz="2400"/>
          </a:p>
          <a:p>
            <a:pPr marL="2286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Optical mice use light sources (first LED, then the more precise Laser)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 b="1"/>
              <a:t>Purposes:</a:t>
            </a:r>
            <a:endParaRPr sz="2400" b="1"/>
          </a:p>
          <a:p>
            <a:pPr marL="457200" lvl="0" indent="-36195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Many! “Gaming” (many buttons), Ergonomic (optimize human comfort), etc.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2400"/>
              <a:buNone/>
            </a:pPr>
            <a:br>
              <a:rPr lang="en-US" sz="2400"/>
            </a:br>
            <a:endParaRPr sz="2400"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3750" y="5234136"/>
            <a:ext cx="3015900" cy="16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0457" y="5318950"/>
            <a:ext cx="2581252" cy="167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1250" y="1621813"/>
            <a:ext cx="20955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B291C-7589-0C1C-CFA5-B5AB81565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014" y="5350223"/>
            <a:ext cx="1790700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Keyboard</a:t>
            </a:r>
            <a:endParaRPr/>
          </a:p>
        </p:txBody>
      </p:sp>
      <p:sp>
        <p:nvSpPr>
          <p:cNvPr id="241" name="Google Shape;241;p12"/>
          <p:cNvSpPr txBox="1">
            <a:spLocks noGrp="1"/>
          </p:cNvSpPr>
          <p:nvPr>
            <p:ph type="body" idx="1"/>
          </p:nvPr>
        </p:nvSpPr>
        <p:spPr>
          <a:xfrm>
            <a:off x="838200" y="1368036"/>
            <a:ext cx="10515600" cy="48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Used to enter text commands.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Most commonly used is the QWERTY layout (1873).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Other layouts include QWERTZ (Germany/Switzerland) and AZERTY (France) and DVORAK (nerds*) 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Variations include wired or wireless keyboards and numeric keypads.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Ergonomic designs are recently becoming more popular. 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KVM ("keyboard, video and mouse"): control multiple devices from one keyboard/mouse combination</a:t>
            </a:r>
            <a:endParaRPr sz="2400"/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7154" y="4529573"/>
            <a:ext cx="3729126" cy="17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2352" y="4947285"/>
            <a:ext cx="1650966" cy="134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303" y="4836173"/>
            <a:ext cx="4166735" cy="17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5008075" y="6551825"/>
            <a:ext cx="70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* note: this is very hypocritical coming from me. don’t mind my bad jokes!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br>
              <a:rPr lang="en-US"/>
            </a:br>
            <a:r>
              <a:rPr lang="en-US"/>
              <a:t>Input Devices: Others</a:t>
            </a:r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body" idx="1"/>
          </p:nvPr>
        </p:nvSpPr>
        <p:spPr>
          <a:xfrm>
            <a:off x="838200" y="1456509"/>
            <a:ext cx="10744200" cy="445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Gamepads or joysticks are used for playing games and running simulations.</a:t>
            </a:r>
          </a:p>
          <a:p>
            <a:pPr marL="228600" indent="-228600">
              <a:lnSpc>
                <a:spcPct val="150000"/>
              </a:lnSpc>
              <a:spcBef>
                <a:spcPts val="720"/>
              </a:spcBef>
              <a:buSzPts val="2400"/>
            </a:pPr>
            <a:r>
              <a:rPr lang="en-US" sz="1800"/>
              <a:t>Digital / video cameras and webcams create images and videos. </a:t>
            </a:r>
            <a:endParaRPr sz="1800"/>
          </a:p>
          <a:p>
            <a:pPr marL="228600" indent="-228600">
              <a:lnSpc>
                <a:spcPct val="150000"/>
              </a:lnSpc>
              <a:spcBef>
                <a:spcPts val="720"/>
              </a:spcBef>
              <a:buSzPts val="2400"/>
            </a:pPr>
            <a:r>
              <a:rPr lang="en-US" sz="1800"/>
              <a:t>Microphones</a:t>
            </a:r>
          </a:p>
          <a:p>
            <a:pPr marL="228600" lvl="0" indent="-228600" algn="l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Biometric devices use features unique to an individual user (e.g. fingerprint).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Touchscreens have a pressure-sensitive panel.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Scanners digitize images or documents so they can be stored as files.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Digital Tablets (sometimes called Digitizers) allow the user to create images or artwork using a stylus.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1800"/>
              <a:t>Media card readers read/write data from/to different types of media cards (SD cards, video game cartridges, etc.)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WelcomeDoc</vt:lpstr>
      <vt:lpstr> Technical Support (420-1N6-AB) Peripheral Devices</vt:lpstr>
      <vt:lpstr>Outline</vt:lpstr>
      <vt:lpstr>Hardware vs Software</vt:lpstr>
      <vt:lpstr>Hardware vs Software</vt:lpstr>
      <vt:lpstr> Computer Basics</vt:lpstr>
      <vt:lpstr>Input Devices</vt:lpstr>
      <vt:lpstr> Input Devices: Mouse</vt:lpstr>
      <vt:lpstr> Input Devices: Keyboard</vt:lpstr>
      <vt:lpstr> Input Devices: Others</vt:lpstr>
      <vt:lpstr> Activity: How Well Do You Know Your Keyboard?</vt:lpstr>
      <vt:lpstr> Activity: How Well Do You Know Your Keyboard?</vt:lpstr>
      <vt:lpstr> Output Devices</vt:lpstr>
      <vt:lpstr>Output Devices: Monitors</vt:lpstr>
      <vt:lpstr>Output Devices: Monitors (CRT)</vt:lpstr>
      <vt:lpstr>Output Devices: Monitors (Plasma)</vt:lpstr>
      <vt:lpstr>Pause on Monitors- Let’s talk physics first! </vt:lpstr>
      <vt:lpstr>Output Devices: Monitors (LCD)</vt:lpstr>
      <vt:lpstr>Output Devices: Monitors (LED)</vt:lpstr>
      <vt:lpstr>Output Devices: Monitors (OLED)</vt:lpstr>
      <vt:lpstr>Output Devices: Monitors (DLP)</vt:lpstr>
      <vt:lpstr>Output Devices: Printers</vt:lpstr>
      <vt:lpstr>Output Devices: Inkjet Printers</vt:lpstr>
      <vt:lpstr>Output Devices: Laser Printers </vt:lpstr>
      <vt:lpstr>Output Devices: Laser Printers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2023-08-18T17:59:38Z</dcterms:created>
  <dcterms:modified xsi:type="dcterms:W3CDTF">2023-10-04T18:21:25Z</dcterms:modified>
</cp:coreProperties>
</file>